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79A2-ED32-4F96-904A-16B75A6EBF4A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8679-1B97-484A-A543-E83A5FC8AE6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79A2-ED32-4F96-904A-16B75A6EBF4A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8679-1B97-484A-A543-E83A5FC8AE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79A2-ED32-4F96-904A-16B75A6EBF4A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8679-1B97-484A-A543-E83A5FC8AE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79A2-ED32-4F96-904A-16B75A6EBF4A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8679-1B97-484A-A543-E83A5FC8AE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79A2-ED32-4F96-904A-16B75A6EBF4A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FA8679-1B97-484A-A543-E83A5FC8AE6C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79A2-ED32-4F96-904A-16B75A6EBF4A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8679-1B97-484A-A543-E83A5FC8AE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79A2-ED32-4F96-904A-16B75A6EBF4A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8679-1B97-484A-A543-E83A5FC8AE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79A2-ED32-4F96-904A-16B75A6EBF4A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8679-1B97-484A-A543-E83A5FC8AE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79A2-ED32-4F96-904A-16B75A6EBF4A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8679-1B97-484A-A543-E83A5FC8AE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79A2-ED32-4F96-904A-16B75A6EBF4A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8679-1B97-484A-A543-E83A5FC8AE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79A2-ED32-4F96-904A-16B75A6EBF4A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8679-1B97-484A-A543-E83A5FC8AE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E279A2-ED32-4F96-904A-16B75A6EBF4A}" type="datetimeFigureOut">
              <a:rPr lang="de-DE" smtClean="0"/>
              <a:t>24.03.2016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FA8679-1B97-484A-A543-E83A5FC8AE6C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229600" cy="2880320"/>
          </a:xfrm>
        </p:spPr>
        <p:txBody>
          <a:bodyPr>
            <a:normAutofit fontScale="90000"/>
          </a:bodyPr>
          <a:lstStyle/>
          <a:p>
            <a:r>
              <a:rPr lang="de-DE" sz="7300" dirty="0" smtClean="0"/>
              <a:t/>
            </a:r>
            <a:br>
              <a:rPr lang="de-DE" sz="7300" dirty="0" smtClean="0"/>
            </a:br>
            <a:r>
              <a:rPr lang="de-DE" sz="7300" dirty="0" smtClean="0"/>
              <a:t>Seht da den Menschen</a:t>
            </a:r>
            <a:br>
              <a:rPr lang="de-DE" sz="7300" dirty="0" smtClean="0"/>
            </a:br>
            <a:r>
              <a:rPr lang="de-DE" dirty="0" smtClean="0"/>
              <a:t>Kreuzweg</a:t>
            </a:r>
            <a:br>
              <a:rPr lang="de-DE" dirty="0" smtClean="0"/>
            </a:br>
            <a:r>
              <a:rPr lang="de-DE" sz="2700" dirty="0" smtClean="0"/>
              <a:t>Seniorenheim </a:t>
            </a:r>
            <a:br>
              <a:rPr lang="de-DE" sz="2700" dirty="0" smtClean="0"/>
            </a:br>
            <a:r>
              <a:rPr lang="de-DE" sz="2700" dirty="0" smtClean="0"/>
              <a:t>St. Nikolaus </a:t>
            </a:r>
            <a:br>
              <a:rPr lang="de-DE" sz="2700" dirty="0" smtClean="0"/>
            </a:br>
            <a:r>
              <a:rPr lang="de-DE" sz="2700" dirty="0" smtClean="0"/>
              <a:t>Karfreitag 2016</a:t>
            </a:r>
            <a:endParaRPr lang="de-DE" sz="27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4653136"/>
            <a:ext cx="7992888" cy="2016224"/>
          </a:xfrm>
        </p:spPr>
        <p:txBody>
          <a:bodyPr>
            <a:normAutofit fontScale="62500" lnSpcReduction="20000"/>
          </a:bodyPr>
          <a:lstStyle/>
          <a:p>
            <a:r>
              <a:rPr lang="de-DE" dirty="0" smtClean="0"/>
              <a:t>Zeichnungen:</a:t>
            </a:r>
          </a:p>
          <a:p>
            <a:r>
              <a:rPr lang="de-DE" dirty="0" smtClean="0"/>
              <a:t>Eva-Maria Nolte, Gemeindereferentin </a:t>
            </a:r>
            <a:r>
              <a:rPr lang="de-DE" dirty="0"/>
              <a:t>und Religionslehrerin in Bielefeld</a:t>
            </a:r>
            <a:r>
              <a:rPr lang="de-DE" dirty="0" smtClean="0"/>
              <a:t>.</a:t>
            </a:r>
          </a:p>
          <a:p>
            <a:r>
              <a:rPr lang="de-DE" dirty="0" smtClean="0"/>
              <a:t>Text:</a:t>
            </a:r>
            <a:endParaRPr lang="de-DE" dirty="0"/>
          </a:p>
          <a:p>
            <a:r>
              <a:rPr lang="de-DE" dirty="0"/>
              <a:t>Hans-Dieter </a:t>
            </a:r>
            <a:r>
              <a:rPr lang="de-DE" dirty="0" smtClean="0"/>
              <a:t>Michel, Geistlicher </a:t>
            </a:r>
            <a:r>
              <a:rPr lang="de-DE" dirty="0"/>
              <a:t>Rektor,</a:t>
            </a:r>
          </a:p>
          <a:p>
            <a:r>
              <a:rPr lang="de-DE" dirty="0" smtClean="0"/>
              <a:t> Schulseelsorger </a:t>
            </a:r>
            <a:r>
              <a:rPr lang="de-DE" dirty="0"/>
              <a:t>und Religionslehrer am Gymnasium St. Xaver in Driburg, außerdem verantwortlich für die ständigen Diakone </a:t>
            </a:r>
            <a:endParaRPr lang="de-DE" dirty="0" smtClean="0"/>
          </a:p>
          <a:p>
            <a:r>
              <a:rPr lang="de-DE" dirty="0" smtClean="0"/>
              <a:t>im </a:t>
            </a:r>
            <a:r>
              <a:rPr lang="de-DE" dirty="0"/>
              <a:t>Erzbistum </a:t>
            </a:r>
            <a:r>
              <a:rPr lang="de-DE" dirty="0" smtClean="0"/>
              <a:t>Paderborn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15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9. Dritter Fall Jesu – Erschöpfung</a:t>
            </a:r>
            <a:br>
              <a:rPr lang="de-DE" dirty="0">
                <a:effectLst/>
              </a:rPr>
            </a:br>
            <a:endParaRPr lang="de-DE" dirty="0"/>
          </a:p>
        </p:txBody>
      </p:sp>
      <p:pic>
        <p:nvPicPr>
          <p:cNvPr id="4" name="Bild 40" descr="http://www.schwerterkirchen.de/spirituell/kreuzweg/kreuzwegstation0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731962"/>
            <a:ext cx="2971800" cy="444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807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10. Öffentliche Bloßstellung</a:t>
            </a:r>
            <a:br>
              <a:rPr lang="de-DE" dirty="0">
                <a:effectLst/>
              </a:rPr>
            </a:br>
            <a:endParaRPr lang="de-DE" dirty="0"/>
          </a:p>
        </p:txBody>
      </p:sp>
      <p:pic>
        <p:nvPicPr>
          <p:cNvPr id="4" name="Bild 41" descr="http://www.schwerterkirchen.de/spirituell/kreuzweg/kreuzwegstation1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50" y="1731962"/>
            <a:ext cx="2959100" cy="444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51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11. </a:t>
            </a:r>
            <a:r>
              <a:rPr lang="de-DE" dirty="0" smtClean="0">
                <a:effectLst/>
              </a:rPr>
              <a:t>Station: Durchbohrt</a:t>
            </a: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endParaRPr lang="de-DE" dirty="0"/>
          </a:p>
        </p:txBody>
      </p:sp>
      <p:pic>
        <p:nvPicPr>
          <p:cNvPr id="4" name="Bild 42" descr="http://www.schwerterkirchen.de/spirituell/kreuzweg/kreuzwegstation1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731962"/>
            <a:ext cx="2971800" cy="444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16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12. Es ist vollbracht</a:t>
            </a:r>
            <a:br>
              <a:rPr lang="de-DE" dirty="0">
                <a:effectLst/>
              </a:rPr>
            </a:br>
            <a:endParaRPr lang="de-DE" dirty="0"/>
          </a:p>
        </p:txBody>
      </p:sp>
      <p:pic>
        <p:nvPicPr>
          <p:cNvPr id="4" name="Bild 43" descr="http://www.schwerterkirchen.de/spirituell/kreuzweg/kreuzwegstation1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731962"/>
            <a:ext cx="2971800" cy="444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19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13. Mutter und Sohn – Kreuzabnahme</a:t>
            </a:r>
            <a:br>
              <a:rPr lang="de-DE" dirty="0">
                <a:effectLst/>
              </a:rPr>
            </a:br>
            <a:endParaRPr lang="de-DE" dirty="0"/>
          </a:p>
        </p:txBody>
      </p:sp>
      <p:pic>
        <p:nvPicPr>
          <p:cNvPr id="4" name="Bild 44" descr="http://www.schwerterkirchen.de/spirituell/kreuzweg/kreuzwegstation1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731962"/>
            <a:ext cx="2971800" cy="444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28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14. Grablegung</a:t>
            </a:r>
            <a:br>
              <a:rPr lang="de-DE" dirty="0">
                <a:effectLst/>
              </a:rPr>
            </a:br>
            <a:endParaRPr lang="de-DE" dirty="0"/>
          </a:p>
        </p:txBody>
      </p:sp>
      <p:pic>
        <p:nvPicPr>
          <p:cNvPr id="4" name="Bild 45" descr="http://www.schwerterkirchen.de/spirituell/kreuzweg/kreuzwegstation1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731962"/>
            <a:ext cx="2971800" cy="444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54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1. </a:t>
            </a:r>
            <a:r>
              <a:rPr lang="de-DE" dirty="0" smtClean="0">
                <a:effectLst/>
              </a:rPr>
              <a:t>Verurteilung</a:t>
            </a: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endParaRPr lang="de-DE" dirty="0"/>
          </a:p>
        </p:txBody>
      </p:sp>
      <p:pic>
        <p:nvPicPr>
          <p:cNvPr id="38" name="Bild 32" descr="http://www.schwerterkirchen.de/spirituell/kreuzweg/kreuzwegstation0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731962"/>
            <a:ext cx="2971800" cy="444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33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ffectLst/>
              </a:rPr>
              <a:t>2. Annahme des Kreuzes</a:t>
            </a:r>
          </a:p>
        </p:txBody>
      </p:sp>
      <p:pic>
        <p:nvPicPr>
          <p:cNvPr id="6" name="Bild 33" descr="http://www.schwerterkirchen.de/spirituell/kreuzweg/kreuzwegstation0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731962"/>
            <a:ext cx="2971800" cy="444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729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ffectLst/>
              </a:rPr>
              <a:t>3. Erster Fall</a:t>
            </a:r>
          </a:p>
        </p:txBody>
      </p:sp>
      <p:pic>
        <p:nvPicPr>
          <p:cNvPr id="4" name="Bild 34" descr="http://www.schwerterkirchen.de/spirituell/kreuzweg/kreuzwegstation0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731962"/>
            <a:ext cx="2971800" cy="444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785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4. Die Mutter am Kreuzweg</a:t>
            </a:r>
            <a:br>
              <a:rPr lang="de-DE" dirty="0">
                <a:effectLst/>
              </a:rPr>
            </a:br>
            <a:endParaRPr lang="de-DE" dirty="0"/>
          </a:p>
        </p:txBody>
      </p:sp>
      <p:pic>
        <p:nvPicPr>
          <p:cNvPr id="4" name="Bild 35" descr="http://www.schwerterkirchen.de/spirituell/kreuzweg/kreuzwegstation0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731962"/>
            <a:ext cx="2971800" cy="444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582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5. Unfreiwillige Hilfe </a:t>
            </a:r>
            <a:r>
              <a:rPr lang="de-DE" dirty="0" smtClean="0">
                <a:effectLst/>
              </a:rPr>
              <a:t>–</a:t>
            </a:r>
            <a:br>
              <a:rPr lang="de-DE" dirty="0" smtClean="0">
                <a:effectLst/>
              </a:rPr>
            </a:br>
            <a:r>
              <a:rPr lang="de-DE" dirty="0" smtClean="0">
                <a:effectLst/>
              </a:rPr>
              <a:t> </a:t>
            </a:r>
            <a:r>
              <a:rPr lang="de-DE" dirty="0">
                <a:effectLst/>
              </a:rPr>
              <a:t>Simon von </a:t>
            </a:r>
            <a:r>
              <a:rPr lang="de-DE" dirty="0" err="1">
                <a:effectLst/>
              </a:rPr>
              <a:t>Cyrene</a:t>
            </a: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endParaRPr lang="de-DE" dirty="0"/>
          </a:p>
        </p:txBody>
      </p:sp>
      <p:pic>
        <p:nvPicPr>
          <p:cNvPr id="4" name="Bild 36" descr="http://www.schwerterkirchen.de/spirituell/kreuzweg/kreuzwegstation0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0" y="1731962"/>
            <a:ext cx="2984500" cy="444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452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6. Freiwillige Hilfe – Veronika</a:t>
            </a:r>
            <a:br>
              <a:rPr lang="de-DE" dirty="0">
                <a:effectLst/>
              </a:rPr>
            </a:br>
            <a:endParaRPr lang="de-DE" dirty="0"/>
          </a:p>
        </p:txBody>
      </p:sp>
      <p:pic>
        <p:nvPicPr>
          <p:cNvPr id="4" name="Bild 37" descr="http://www.schwerterkirchen.de/spirituell/kreuzweg/kreuzwegstation0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731962"/>
            <a:ext cx="2971800" cy="444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198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7. Zweiter Fall</a:t>
            </a:r>
            <a:br>
              <a:rPr lang="de-DE" dirty="0">
                <a:effectLst/>
              </a:rPr>
            </a:br>
            <a:endParaRPr lang="de-DE" dirty="0"/>
          </a:p>
        </p:txBody>
      </p:sp>
      <p:pic>
        <p:nvPicPr>
          <p:cNvPr id="4" name="Bild 38" descr="http://www.schwerterkirchen.de/spirituell/kreuzweg/kreuzwegstation07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731962"/>
            <a:ext cx="2971800" cy="444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54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8. Weinende Frauen </a:t>
            </a:r>
            <a:r>
              <a:rPr lang="de-DE" dirty="0" smtClean="0">
                <a:effectLst/>
              </a:rPr>
              <a:t/>
            </a:r>
            <a:br>
              <a:rPr lang="de-DE" dirty="0" smtClean="0">
                <a:effectLst/>
              </a:rPr>
            </a:br>
            <a:r>
              <a:rPr lang="de-DE" dirty="0" smtClean="0">
                <a:effectLst/>
              </a:rPr>
              <a:t>am </a:t>
            </a:r>
            <a:r>
              <a:rPr lang="de-DE" dirty="0">
                <a:effectLst/>
              </a:rPr>
              <a:t>Kreuzweg</a:t>
            </a:r>
            <a:br>
              <a:rPr lang="de-DE" dirty="0">
                <a:effectLst/>
              </a:rPr>
            </a:br>
            <a:endParaRPr lang="de-DE" dirty="0"/>
          </a:p>
        </p:txBody>
      </p:sp>
      <p:pic>
        <p:nvPicPr>
          <p:cNvPr id="4" name="Bild 39" descr="http://www.schwerterkirchen.de/spirituell/kreuzweg/kreuzwegstation08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1731962"/>
            <a:ext cx="3022600" cy="444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708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108</Words>
  <Application>Microsoft Office PowerPoint</Application>
  <PresentationFormat>Bildschirmpräsentation (4:3)</PresentationFormat>
  <Paragraphs>21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Ananke</vt:lpstr>
      <vt:lpstr> Seht da den Menschen Kreuzweg Seniorenheim  St. Nikolaus  Karfreitag 2016</vt:lpstr>
      <vt:lpstr>1. Verurteilung </vt:lpstr>
      <vt:lpstr>2. Annahme des Kreuzes</vt:lpstr>
      <vt:lpstr>3. Erster Fall</vt:lpstr>
      <vt:lpstr>4. Die Mutter am Kreuzweg </vt:lpstr>
      <vt:lpstr>5. Unfreiwillige Hilfe –  Simon von Cyrene </vt:lpstr>
      <vt:lpstr>6. Freiwillige Hilfe – Veronika </vt:lpstr>
      <vt:lpstr>7. Zweiter Fall </vt:lpstr>
      <vt:lpstr>8. Weinende Frauen  am Kreuzweg </vt:lpstr>
      <vt:lpstr>9. Dritter Fall Jesu – Erschöpfung </vt:lpstr>
      <vt:lpstr>10. Öffentliche Bloßstellung </vt:lpstr>
      <vt:lpstr>11. Station: Durchbohrt </vt:lpstr>
      <vt:lpstr>12. Es ist vollbracht </vt:lpstr>
      <vt:lpstr>13. Mutter und Sohn – Kreuzabnahme </vt:lpstr>
      <vt:lpstr>14. Grablegung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Kreuzweg</dc:title>
  <dc:creator>Zimmermann</dc:creator>
  <cp:lastModifiedBy>Zimmermann</cp:lastModifiedBy>
  <cp:revision>6</cp:revision>
  <dcterms:created xsi:type="dcterms:W3CDTF">2016-03-24T14:58:14Z</dcterms:created>
  <dcterms:modified xsi:type="dcterms:W3CDTF">2016-03-24T17:10:17Z</dcterms:modified>
</cp:coreProperties>
</file>