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7" r:id="rId1"/>
  </p:sldMasterIdLst>
  <p:notesMasterIdLst>
    <p:notesMasterId r:id="rId41"/>
  </p:notesMasterIdLst>
  <p:handoutMasterIdLst>
    <p:handoutMasterId r:id="rId42"/>
  </p:handoutMasterIdLst>
  <p:sldIdLst>
    <p:sldId id="357" r:id="rId2"/>
    <p:sldId id="378" r:id="rId3"/>
    <p:sldId id="358" r:id="rId4"/>
    <p:sldId id="359" r:id="rId5"/>
    <p:sldId id="256" r:id="rId6"/>
    <p:sldId id="361" r:id="rId7"/>
    <p:sldId id="364" r:id="rId8"/>
    <p:sldId id="365" r:id="rId9"/>
    <p:sldId id="362" r:id="rId10"/>
    <p:sldId id="363" r:id="rId11"/>
    <p:sldId id="366" r:id="rId12"/>
    <p:sldId id="367" r:id="rId13"/>
    <p:sldId id="368" r:id="rId14"/>
    <p:sldId id="313" r:id="rId15"/>
    <p:sldId id="349" r:id="rId16"/>
    <p:sldId id="351" r:id="rId17"/>
    <p:sldId id="352" r:id="rId18"/>
    <p:sldId id="354" r:id="rId19"/>
    <p:sldId id="266" r:id="rId20"/>
    <p:sldId id="292" r:id="rId21"/>
    <p:sldId id="294" r:id="rId22"/>
    <p:sldId id="296" r:id="rId23"/>
    <p:sldId id="297" r:id="rId24"/>
    <p:sldId id="355" r:id="rId25"/>
    <p:sldId id="334" r:id="rId26"/>
    <p:sldId id="356" r:id="rId27"/>
    <p:sldId id="369" r:id="rId28"/>
    <p:sldId id="340" r:id="rId29"/>
    <p:sldId id="370" r:id="rId30"/>
    <p:sldId id="371" r:id="rId31"/>
    <p:sldId id="372" r:id="rId32"/>
    <p:sldId id="337" r:id="rId33"/>
    <p:sldId id="338" r:id="rId34"/>
    <p:sldId id="283" r:id="rId35"/>
    <p:sldId id="280" r:id="rId36"/>
    <p:sldId id="374" r:id="rId37"/>
    <p:sldId id="375" r:id="rId38"/>
    <p:sldId id="376" r:id="rId39"/>
    <p:sldId id="345" r:id="rId40"/>
  </p:sldIdLst>
  <p:sldSz cx="9144000" cy="6858000" type="screen4x3"/>
  <p:notesSz cx="6858000" cy="9945688"/>
  <p:defaultTextStyle>
    <a:defPPr>
      <a:defRPr lang="de-DE"/>
    </a:defPPr>
    <a:lvl1pPr algn="l" rtl="0" fontAlgn="base">
      <a:spcBef>
        <a:spcPct val="0"/>
      </a:spcBef>
      <a:spcAft>
        <a:spcPct val="0"/>
      </a:spcAft>
      <a:defRPr kern="1200">
        <a:solidFill>
          <a:schemeClr val="tx1"/>
        </a:solidFill>
        <a:latin typeface="Constantia" pitchFamily="18" charset="0"/>
        <a:ea typeface="+mn-ea"/>
        <a:cs typeface="Arial" charset="0"/>
      </a:defRPr>
    </a:lvl1pPr>
    <a:lvl2pPr marL="457200" algn="l" rtl="0" fontAlgn="base">
      <a:spcBef>
        <a:spcPct val="0"/>
      </a:spcBef>
      <a:spcAft>
        <a:spcPct val="0"/>
      </a:spcAft>
      <a:defRPr kern="1200">
        <a:solidFill>
          <a:schemeClr val="tx1"/>
        </a:solidFill>
        <a:latin typeface="Constantia" pitchFamily="18" charset="0"/>
        <a:ea typeface="+mn-ea"/>
        <a:cs typeface="Arial" charset="0"/>
      </a:defRPr>
    </a:lvl2pPr>
    <a:lvl3pPr marL="914400" algn="l" rtl="0" fontAlgn="base">
      <a:spcBef>
        <a:spcPct val="0"/>
      </a:spcBef>
      <a:spcAft>
        <a:spcPct val="0"/>
      </a:spcAft>
      <a:defRPr kern="1200">
        <a:solidFill>
          <a:schemeClr val="tx1"/>
        </a:solidFill>
        <a:latin typeface="Constantia" pitchFamily="18" charset="0"/>
        <a:ea typeface="+mn-ea"/>
        <a:cs typeface="Arial" charset="0"/>
      </a:defRPr>
    </a:lvl3pPr>
    <a:lvl4pPr marL="1371600" algn="l" rtl="0" fontAlgn="base">
      <a:spcBef>
        <a:spcPct val="0"/>
      </a:spcBef>
      <a:spcAft>
        <a:spcPct val="0"/>
      </a:spcAft>
      <a:defRPr kern="1200">
        <a:solidFill>
          <a:schemeClr val="tx1"/>
        </a:solidFill>
        <a:latin typeface="Constantia" pitchFamily="18" charset="0"/>
        <a:ea typeface="+mn-ea"/>
        <a:cs typeface="Arial" charset="0"/>
      </a:defRPr>
    </a:lvl4pPr>
    <a:lvl5pPr marL="1828800" algn="l" rtl="0" fontAlgn="base">
      <a:spcBef>
        <a:spcPct val="0"/>
      </a:spcBef>
      <a:spcAft>
        <a:spcPct val="0"/>
      </a:spcAft>
      <a:defRPr kern="1200">
        <a:solidFill>
          <a:schemeClr val="tx1"/>
        </a:solidFill>
        <a:latin typeface="Constantia" pitchFamily="18" charset="0"/>
        <a:ea typeface="+mn-ea"/>
        <a:cs typeface="Arial" charset="0"/>
      </a:defRPr>
    </a:lvl5pPr>
    <a:lvl6pPr marL="2286000" algn="l" defTabSz="914400" rtl="0" eaLnBrk="1" latinLnBrk="0" hangingPunct="1">
      <a:defRPr kern="1200">
        <a:solidFill>
          <a:schemeClr val="tx1"/>
        </a:solidFill>
        <a:latin typeface="Constantia" pitchFamily="18" charset="0"/>
        <a:ea typeface="+mn-ea"/>
        <a:cs typeface="Arial" charset="0"/>
      </a:defRPr>
    </a:lvl6pPr>
    <a:lvl7pPr marL="2743200" algn="l" defTabSz="914400" rtl="0" eaLnBrk="1" latinLnBrk="0" hangingPunct="1">
      <a:defRPr kern="1200">
        <a:solidFill>
          <a:schemeClr val="tx1"/>
        </a:solidFill>
        <a:latin typeface="Constantia" pitchFamily="18" charset="0"/>
        <a:ea typeface="+mn-ea"/>
        <a:cs typeface="Arial" charset="0"/>
      </a:defRPr>
    </a:lvl7pPr>
    <a:lvl8pPr marL="3200400" algn="l" defTabSz="914400" rtl="0" eaLnBrk="1" latinLnBrk="0" hangingPunct="1">
      <a:defRPr kern="1200">
        <a:solidFill>
          <a:schemeClr val="tx1"/>
        </a:solidFill>
        <a:latin typeface="Constantia" pitchFamily="18" charset="0"/>
        <a:ea typeface="+mn-ea"/>
        <a:cs typeface="Arial" charset="0"/>
      </a:defRPr>
    </a:lvl8pPr>
    <a:lvl9pPr marL="3657600" algn="l" defTabSz="914400" rtl="0" eaLnBrk="1" latinLnBrk="0" hangingPunct="1">
      <a:defRPr kern="1200">
        <a:solidFill>
          <a:schemeClr val="tx1"/>
        </a:solidFill>
        <a:latin typeface="Constantia"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4660"/>
  </p:normalViewPr>
  <p:slideViewPr>
    <p:cSldViewPr>
      <p:cViewPr varScale="1">
        <p:scale>
          <a:sx n="110" d="100"/>
          <a:sy n="110" d="100"/>
        </p:scale>
        <p:origin x="-165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7284"/>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DE"/>
          </a:p>
        </p:txBody>
      </p:sp>
      <p:sp>
        <p:nvSpPr>
          <p:cNvPr id="3" name="Datumsplatzhalter 2"/>
          <p:cNvSpPr>
            <a:spLocks noGrp="1"/>
          </p:cNvSpPr>
          <p:nvPr>
            <p:ph type="dt" sz="quarter" idx="1"/>
          </p:nvPr>
        </p:nvSpPr>
        <p:spPr>
          <a:xfrm>
            <a:off x="3884613" y="0"/>
            <a:ext cx="2971800" cy="497284"/>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1CE61282-B54F-4849-A436-9178176F38FB}" type="datetimeFigureOut">
              <a:rPr lang="de-DE"/>
              <a:pPr>
                <a:defRPr/>
              </a:pPr>
              <a:t>23.12.2019</a:t>
            </a:fld>
            <a:endParaRPr lang="de-DE"/>
          </a:p>
        </p:txBody>
      </p:sp>
      <p:sp>
        <p:nvSpPr>
          <p:cNvPr id="4" name="Fußzeilenplatzhalter 3"/>
          <p:cNvSpPr>
            <a:spLocks noGrp="1"/>
          </p:cNvSpPr>
          <p:nvPr>
            <p:ph type="ftr" sz="quarter" idx="2"/>
          </p:nvPr>
        </p:nvSpPr>
        <p:spPr>
          <a:xfrm>
            <a:off x="0" y="9446678"/>
            <a:ext cx="2971800" cy="497284"/>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DE"/>
          </a:p>
        </p:txBody>
      </p:sp>
      <p:sp>
        <p:nvSpPr>
          <p:cNvPr id="5" name="Foliennummernplatzhalter 4"/>
          <p:cNvSpPr>
            <a:spLocks noGrp="1"/>
          </p:cNvSpPr>
          <p:nvPr>
            <p:ph type="sldNum" sz="quarter" idx="3"/>
          </p:nvPr>
        </p:nvSpPr>
        <p:spPr>
          <a:xfrm>
            <a:off x="3884613" y="9446678"/>
            <a:ext cx="2971800" cy="497284"/>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E419F8D6-1E68-4020-918E-C51FBB78513D}" type="slidenum">
              <a:rPr lang="de-DE"/>
              <a:pPr>
                <a:defRPr/>
              </a:pPr>
              <a:t>‹Nr.›</a:t>
            </a:fld>
            <a:endParaRPr lang="de-DE"/>
          </a:p>
        </p:txBody>
      </p:sp>
    </p:spTree>
    <p:extLst>
      <p:ext uri="{BB962C8B-B14F-4D97-AF65-F5344CB8AC3E}">
        <p14:creationId xmlns:p14="http://schemas.microsoft.com/office/powerpoint/2010/main" val="1569889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7284"/>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DE"/>
          </a:p>
        </p:txBody>
      </p:sp>
      <p:sp>
        <p:nvSpPr>
          <p:cNvPr id="3" name="Datumsplatzhalter 2"/>
          <p:cNvSpPr>
            <a:spLocks noGrp="1"/>
          </p:cNvSpPr>
          <p:nvPr>
            <p:ph type="dt" idx="1"/>
          </p:nvPr>
        </p:nvSpPr>
        <p:spPr>
          <a:xfrm>
            <a:off x="3884613" y="0"/>
            <a:ext cx="2971800" cy="497284"/>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C1BFBBD9-57DF-4803-A465-232F5B6BFE4C}" type="datetimeFigureOut">
              <a:rPr lang="de-DE"/>
              <a:pPr>
                <a:defRPr/>
              </a:pPr>
              <a:t>23.12.2019</a:t>
            </a:fld>
            <a:endParaRPr lang="de-DE"/>
          </a:p>
        </p:txBody>
      </p:sp>
      <p:sp>
        <p:nvSpPr>
          <p:cNvPr id="4" name="Folienbildplatzhalt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a:p>
        </p:txBody>
      </p:sp>
      <p:sp>
        <p:nvSpPr>
          <p:cNvPr id="6" name="Fußzeilenplatzhalter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3E7229F9-C95C-4AE8-86E0-9D95B4DA00C3}" type="slidenum">
              <a:rPr lang="de-DE"/>
              <a:pPr>
                <a:defRPr/>
              </a:pPr>
              <a:t>‹Nr.›</a:t>
            </a:fld>
            <a:endParaRPr lang="de-DE"/>
          </a:p>
        </p:txBody>
      </p:sp>
    </p:spTree>
    <p:extLst>
      <p:ext uri="{BB962C8B-B14F-4D97-AF65-F5344CB8AC3E}">
        <p14:creationId xmlns:p14="http://schemas.microsoft.com/office/powerpoint/2010/main" val="313155531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1</a:t>
            </a:fld>
            <a:endParaRPr lang="de-DE"/>
          </a:p>
        </p:txBody>
      </p:sp>
    </p:spTree>
    <p:extLst>
      <p:ext uri="{BB962C8B-B14F-4D97-AF65-F5344CB8AC3E}">
        <p14:creationId xmlns:p14="http://schemas.microsoft.com/office/powerpoint/2010/main" val="3920175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10</a:t>
            </a:fld>
            <a:endParaRPr lang="de-DE"/>
          </a:p>
        </p:txBody>
      </p:sp>
    </p:spTree>
    <p:extLst>
      <p:ext uri="{BB962C8B-B14F-4D97-AF65-F5344CB8AC3E}">
        <p14:creationId xmlns:p14="http://schemas.microsoft.com/office/powerpoint/2010/main" val="1249450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11</a:t>
            </a:fld>
            <a:endParaRPr lang="de-DE"/>
          </a:p>
        </p:txBody>
      </p:sp>
    </p:spTree>
    <p:extLst>
      <p:ext uri="{BB962C8B-B14F-4D97-AF65-F5344CB8AC3E}">
        <p14:creationId xmlns:p14="http://schemas.microsoft.com/office/powerpoint/2010/main" val="1029710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12</a:t>
            </a:fld>
            <a:endParaRPr lang="de-DE"/>
          </a:p>
        </p:txBody>
      </p:sp>
    </p:spTree>
    <p:extLst>
      <p:ext uri="{BB962C8B-B14F-4D97-AF65-F5344CB8AC3E}">
        <p14:creationId xmlns:p14="http://schemas.microsoft.com/office/powerpoint/2010/main" val="3802635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13</a:t>
            </a:fld>
            <a:endParaRPr lang="de-DE"/>
          </a:p>
        </p:txBody>
      </p:sp>
    </p:spTree>
    <p:extLst>
      <p:ext uri="{BB962C8B-B14F-4D97-AF65-F5344CB8AC3E}">
        <p14:creationId xmlns:p14="http://schemas.microsoft.com/office/powerpoint/2010/main" val="4201449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14</a:t>
            </a:fld>
            <a:endParaRPr lang="de-DE"/>
          </a:p>
        </p:txBody>
      </p:sp>
    </p:spTree>
    <p:extLst>
      <p:ext uri="{BB962C8B-B14F-4D97-AF65-F5344CB8AC3E}">
        <p14:creationId xmlns:p14="http://schemas.microsoft.com/office/powerpoint/2010/main" val="1955753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15</a:t>
            </a:fld>
            <a:endParaRPr lang="de-DE"/>
          </a:p>
        </p:txBody>
      </p:sp>
    </p:spTree>
    <p:extLst>
      <p:ext uri="{BB962C8B-B14F-4D97-AF65-F5344CB8AC3E}">
        <p14:creationId xmlns:p14="http://schemas.microsoft.com/office/powerpoint/2010/main" val="3701177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16</a:t>
            </a:fld>
            <a:endParaRPr lang="de-DE"/>
          </a:p>
        </p:txBody>
      </p:sp>
    </p:spTree>
    <p:extLst>
      <p:ext uri="{BB962C8B-B14F-4D97-AF65-F5344CB8AC3E}">
        <p14:creationId xmlns:p14="http://schemas.microsoft.com/office/powerpoint/2010/main" val="1800377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17</a:t>
            </a:fld>
            <a:endParaRPr lang="de-DE"/>
          </a:p>
        </p:txBody>
      </p:sp>
    </p:spTree>
    <p:extLst>
      <p:ext uri="{BB962C8B-B14F-4D97-AF65-F5344CB8AC3E}">
        <p14:creationId xmlns:p14="http://schemas.microsoft.com/office/powerpoint/2010/main" val="353507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18</a:t>
            </a:fld>
            <a:endParaRPr lang="de-DE"/>
          </a:p>
        </p:txBody>
      </p:sp>
    </p:spTree>
    <p:extLst>
      <p:ext uri="{BB962C8B-B14F-4D97-AF65-F5344CB8AC3E}">
        <p14:creationId xmlns:p14="http://schemas.microsoft.com/office/powerpoint/2010/main" val="2662021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19</a:t>
            </a:fld>
            <a:endParaRPr lang="de-DE"/>
          </a:p>
        </p:txBody>
      </p:sp>
    </p:spTree>
    <p:extLst>
      <p:ext uri="{BB962C8B-B14F-4D97-AF65-F5344CB8AC3E}">
        <p14:creationId xmlns:p14="http://schemas.microsoft.com/office/powerpoint/2010/main" val="183460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2</a:t>
            </a:fld>
            <a:endParaRPr lang="de-DE"/>
          </a:p>
        </p:txBody>
      </p:sp>
    </p:spTree>
    <p:extLst>
      <p:ext uri="{BB962C8B-B14F-4D97-AF65-F5344CB8AC3E}">
        <p14:creationId xmlns:p14="http://schemas.microsoft.com/office/powerpoint/2010/main" val="998513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20</a:t>
            </a:fld>
            <a:endParaRPr lang="de-DE"/>
          </a:p>
        </p:txBody>
      </p:sp>
    </p:spTree>
    <p:extLst>
      <p:ext uri="{BB962C8B-B14F-4D97-AF65-F5344CB8AC3E}">
        <p14:creationId xmlns:p14="http://schemas.microsoft.com/office/powerpoint/2010/main" val="3104862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21</a:t>
            </a:fld>
            <a:endParaRPr lang="de-DE"/>
          </a:p>
        </p:txBody>
      </p:sp>
    </p:spTree>
    <p:extLst>
      <p:ext uri="{BB962C8B-B14F-4D97-AF65-F5344CB8AC3E}">
        <p14:creationId xmlns:p14="http://schemas.microsoft.com/office/powerpoint/2010/main" val="4182256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22</a:t>
            </a:fld>
            <a:endParaRPr lang="de-DE"/>
          </a:p>
        </p:txBody>
      </p:sp>
    </p:spTree>
    <p:extLst>
      <p:ext uri="{BB962C8B-B14F-4D97-AF65-F5344CB8AC3E}">
        <p14:creationId xmlns:p14="http://schemas.microsoft.com/office/powerpoint/2010/main" val="1202638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23</a:t>
            </a:fld>
            <a:endParaRPr lang="de-DE"/>
          </a:p>
        </p:txBody>
      </p:sp>
    </p:spTree>
    <p:extLst>
      <p:ext uri="{BB962C8B-B14F-4D97-AF65-F5344CB8AC3E}">
        <p14:creationId xmlns:p14="http://schemas.microsoft.com/office/powerpoint/2010/main" val="735672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24</a:t>
            </a:fld>
            <a:endParaRPr lang="de-DE"/>
          </a:p>
        </p:txBody>
      </p:sp>
    </p:spTree>
    <p:extLst>
      <p:ext uri="{BB962C8B-B14F-4D97-AF65-F5344CB8AC3E}">
        <p14:creationId xmlns:p14="http://schemas.microsoft.com/office/powerpoint/2010/main" val="3245700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25</a:t>
            </a:fld>
            <a:endParaRPr lang="de-DE"/>
          </a:p>
        </p:txBody>
      </p:sp>
    </p:spTree>
    <p:extLst>
      <p:ext uri="{BB962C8B-B14F-4D97-AF65-F5344CB8AC3E}">
        <p14:creationId xmlns:p14="http://schemas.microsoft.com/office/powerpoint/2010/main" val="2957641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26</a:t>
            </a:fld>
            <a:endParaRPr lang="de-DE"/>
          </a:p>
        </p:txBody>
      </p:sp>
    </p:spTree>
    <p:extLst>
      <p:ext uri="{BB962C8B-B14F-4D97-AF65-F5344CB8AC3E}">
        <p14:creationId xmlns:p14="http://schemas.microsoft.com/office/powerpoint/2010/main" val="1474678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27</a:t>
            </a:fld>
            <a:endParaRPr lang="de-DE"/>
          </a:p>
        </p:txBody>
      </p:sp>
    </p:spTree>
    <p:extLst>
      <p:ext uri="{BB962C8B-B14F-4D97-AF65-F5344CB8AC3E}">
        <p14:creationId xmlns:p14="http://schemas.microsoft.com/office/powerpoint/2010/main" val="2646747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28</a:t>
            </a:fld>
            <a:endParaRPr lang="de-DE"/>
          </a:p>
        </p:txBody>
      </p:sp>
    </p:spTree>
    <p:extLst>
      <p:ext uri="{BB962C8B-B14F-4D97-AF65-F5344CB8AC3E}">
        <p14:creationId xmlns:p14="http://schemas.microsoft.com/office/powerpoint/2010/main" val="2749950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29</a:t>
            </a:fld>
            <a:endParaRPr lang="de-DE"/>
          </a:p>
        </p:txBody>
      </p:sp>
    </p:spTree>
    <p:extLst>
      <p:ext uri="{BB962C8B-B14F-4D97-AF65-F5344CB8AC3E}">
        <p14:creationId xmlns:p14="http://schemas.microsoft.com/office/powerpoint/2010/main" val="4004189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3</a:t>
            </a:fld>
            <a:endParaRPr lang="de-DE"/>
          </a:p>
        </p:txBody>
      </p:sp>
    </p:spTree>
    <p:extLst>
      <p:ext uri="{BB962C8B-B14F-4D97-AF65-F5344CB8AC3E}">
        <p14:creationId xmlns:p14="http://schemas.microsoft.com/office/powerpoint/2010/main" val="3128352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30</a:t>
            </a:fld>
            <a:endParaRPr lang="de-DE"/>
          </a:p>
        </p:txBody>
      </p:sp>
    </p:spTree>
    <p:extLst>
      <p:ext uri="{BB962C8B-B14F-4D97-AF65-F5344CB8AC3E}">
        <p14:creationId xmlns:p14="http://schemas.microsoft.com/office/powerpoint/2010/main" val="1165683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31</a:t>
            </a:fld>
            <a:endParaRPr lang="de-DE"/>
          </a:p>
        </p:txBody>
      </p:sp>
    </p:spTree>
    <p:extLst>
      <p:ext uri="{BB962C8B-B14F-4D97-AF65-F5344CB8AC3E}">
        <p14:creationId xmlns:p14="http://schemas.microsoft.com/office/powerpoint/2010/main" val="3013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32</a:t>
            </a:fld>
            <a:endParaRPr lang="de-DE"/>
          </a:p>
        </p:txBody>
      </p:sp>
    </p:spTree>
    <p:extLst>
      <p:ext uri="{BB962C8B-B14F-4D97-AF65-F5344CB8AC3E}">
        <p14:creationId xmlns:p14="http://schemas.microsoft.com/office/powerpoint/2010/main" val="1113711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33</a:t>
            </a:fld>
            <a:endParaRPr lang="de-DE"/>
          </a:p>
        </p:txBody>
      </p:sp>
    </p:spTree>
    <p:extLst>
      <p:ext uri="{BB962C8B-B14F-4D97-AF65-F5344CB8AC3E}">
        <p14:creationId xmlns:p14="http://schemas.microsoft.com/office/powerpoint/2010/main" val="4154884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34</a:t>
            </a:fld>
            <a:endParaRPr lang="de-DE"/>
          </a:p>
        </p:txBody>
      </p:sp>
    </p:spTree>
    <p:extLst>
      <p:ext uri="{BB962C8B-B14F-4D97-AF65-F5344CB8AC3E}">
        <p14:creationId xmlns:p14="http://schemas.microsoft.com/office/powerpoint/2010/main" val="3370257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35</a:t>
            </a:fld>
            <a:endParaRPr lang="de-DE"/>
          </a:p>
        </p:txBody>
      </p:sp>
    </p:spTree>
    <p:extLst>
      <p:ext uri="{BB962C8B-B14F-4D97-AF65-F5344CB8AC3E}">
        <p14:creationId xmlns:p14="http://schemas.microsoft.com/office/powerpoint/2010/main" val="24771538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36</a:t>
            </a:fld>
            <a:endParaRPr lang="de-DE"/>
          </a:p>
        </p:txBody>
      </p:sp>
    </p:spTree>
    <p:extLst>
      <p:ext uri="{BB962C8B-B14F-4D97-AF65-F5344CB8AC3E}">
        <p14:creationId xmlns:p14="http://schemas.microsoft.com/office/powerpoint/2010/main" val="25473488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37</a:t>
            </a:fld>
            <a:endParaRPr lang="de-DE"/>
          </a:p>
        </p:txBody>
      </p:sp>
    </p:spTree>
    <p:extLst>
      <p:ext uri="{BB962C8B-B14F-4D97-AF65-F5344CB8AC3E}">
        <p14:creationId xmlns:p14="http://schemas.microsoft.com/office/powerpoint/2010/main" val="31391565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38</a:t>
            </a:fld>
            <a:endParaRPr lang="de-DE"/>
          </a:p>
        </p:txBody>
      </p:sp>
    </p:spTree>
    <p:extLst>
      <p:ext uri="{BB962C8B-B14F-4D97-AF65-F5344CB8AC3E}">
        <p14:creationId xmlns:p14="http://schemas.microsoft.com/office/powerpoint/2010/main" val="14504098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39</a:t>
            </a:fld>
            <a:endParaRPr lang="de-DE"/>
          </a:p>
        </p:txBody>
      </p:sp>
    </p:spTree>
    <p:extLst>
      <p:ext uri="{BB962C8B-B14F-4D97-AF65-F5344CB8AC3E}">
        <p14:creationId xmlns:p14="http://schemas.microsoft.com/office/powerpoint/2010/main" val="932590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4</a:t>
            </a:fld>
            <a:endParaRPr lang="de-DE"/>
          </a:p>
        </p:txBody>
      </p:sp>
    </p:spTree>
    <p:extLst>
      <p:ext uri="{BB962C8B-B14F-4D97-AF65-F5344CB8AC3E}">
        <p14:creationId xmlns:p14="http://schemas.microsoft.com/office/powerpoint/2010/main" val="1160534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altLang="de-DE" smtClean="0"/>
          </a:p>
        </p:txBody>
      </p:sp>
      <p:sp>
        <p:nvSpPr>
          <p:cNvPr id="7782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pPr>
            <a:fld id="{07F2ABC4-8FC3-4DEB-991C-504BFE8730C4}" type="slidenum">
              <a:rPr lang="de-DE" altLang="de-DE">
                <a:latin typeface="Calibri" pitchFamily="34" charset="0"/>
              </a:rPr>
              <a:pPr fontAlgn="base">
                <a:spcBef>
                  <a:spcPct val="0"/>
                </a:spcBef>
                <a:spcAft>
                  <a:spcPct val="0"/>
                </a:spcAft>
              </a:pPr>
              <a:t>5</a:t>
            </a:fld>
            <a:endParaRPr lang="de-DE" altLang="de-DE">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6</a:t>
            </a:fld>
            <a:endParaRPr lang="de-DE"/>
          </a:p>
        </p:txBody>
      </p:sp>
    </p:spTree>
    <p:extLst>
      <p:ext uri="{BB962C8B-B14F-4D97-AF65-F5344CB8AC3E}">
        <p14:creationId xmlns:p14="http://schemas.microsoft.com/office/powerpoint/2010/main" val="2768670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7</a:t>
            </a:fld>
            <a:endParaRPr lang="de-DE"/>
          </a:p>
        </p:txBody>
      </p:sp>
    </p:spTree>
    <p:extLst>
      <p:ext uri="{BB962C8B-B14F-4D97-AF65-F5344CB8AC3E}">
        <p14:creationId xmlns:p14="http://schemas.microsoft.com/office/powerpoint/2010/main" val="2787802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8</a:t>
            </a:fld>
            <a:endParaRPr lang="de-DE"/>
          </a:p>
        </p:txBody>
      </p:sp>
    </p:spTree>
    <p:extLst>
      <p:ext uri="{BB962C8B-B14F-4D97-AF65-F5344CB8AC3E}">
        <p14:creationId xmlns:p14="http://schemas.microsoft.com/office/powerpoint/2010/main" val="269217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E7229F9-C95C-4AE8-86E0-9D95B4DA00C3}" type="slidenum">
              <a:rPr lang="de-DE" smtClean="0"/>
              <a:pPr>
                <a:defRPr/>
              </a:pPr>
              <a:t>9</a:t>
            </a:fld>
            <a:endParaRPr lang="de-DE"/>
          </a:p>
        </p:txBody>
      </p:sp>
    </p:spTree>
    <p:extLst>
      <p:ext uri="{BB962C8B-B14F-4D97-AF65-F5344CB8AC3E}">
        <p14:creationId xmlns:p14="http://schemas.microsoft.com/office/powerpoint/2010/main" val="4011414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9" name="Untertitel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28" name="Titel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de-DE" smtClean="0"/>
              <a:t>Titelmasterformat durch Klicken bearbeiten</a:t>
            </a:r>
            <a:endParaRPr kumimoji="0" lang="en-US"/>
          </a:p>
        </p:txBody>
      </p:sp>
      <p:cxnSp>
        <p:nvCxnSpPr>
          <p:cNvPr id="8" name="Gerade Verbindung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umsplatzhalter 14"/>
          <p:cNvSpPr>
            <a:spLocks noGrp="1"/>
          </p:cNvSpPr>
          <p:nvPr>
            <p:ph type="dt" sz="half" idx="10"/>
          </p:nvPr>
        </p:nvSpPr>
        <p:spPr/>
        <p:txBody>
          <a:bodyPr/>
          <a:lstStyle/>
          <a:p>
            <a:pPr>
              <a:defRPr/>
            </a:pPr>
            <a:fld id="{5B80F1F9-DE3B-4367-AC60-035BCE6C9605}" type="datetime1">
              <a:rPr lang="de-DE" smtClean="0"/>
              <a:t>23.12.2019</a:t>
            </a:fld>
            <a:endParaRPr lang="de-DE" dirty="0"/>
          </a:p>
        </p:txBody>
      </p:sp>
      <p:sp>
        <p:nvSpPr>
          <p:cNvPr id="16" name="Foliennummernplatzhalter 15"/>
          <p:cNvSpPr>
            <a:spLocks noGrp="1"/>
          </p:cNvSpPr>
          <p:nvPr>
            <p:ph type="sldNum" sz="quarter" idx="11"/>
          </p:nvPr>
        </p:nvSpPr>
        <p:spPr/>
        <p:txBody>
          <a:bodyPr/>
          <a:lstStyle/>
          <a:p>
            <a:pPr>
              <a:defRPr/>
            </a:pPr>
            <a:fld id="{77DBC3C3-A816-4638-BB49-FC09618056B9}" type="slidenum">
              <a:rPr lang="de-DE" smtClean="0"/>
              <a:pPr>
                <a:defRPr/>
              </a:pPr>
              <a:t>‹Nr.›</a:t>
            </a:fld>
            <a:endParaRPr lang="de-DE" dirty="0"/>
          </a:p>
        </p:txBody>
      </p:sp>
      <p:sp>
        <p:nvSpPr>
          <p:cNvPr id="17" name="Fußzeilenplatzhalter 16"/>
          <p:cNvSpPr>
            <a:spLocks noGrp="1"/>
          </p:cNvSpPr>
          <p:nvPr>
            <p:ph type="ftr" sz="quarter" idx="12"/>
          </p:nvPr>
        </p:nvSpPr>
        <p:spPr/>
        <p:txBody>
          <a:bodyPr/>
          <a:lstStyle/>
          <a:p>
            <a:pPr>
              <a:defRPr/>
            </a:pPr>
            <a:endParaRPr lang="de-DE"/>
          </a:p>
        </p:txBody>
      </p:sp>
    </p:spTree>
  </p:cSld>
  <p:clrMapOvr>
    <a:masterClrMapping/>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pPr>
              <a:defRPr/>
            </a:pPr>
            <a:fld id="{978D9BD4-7A4B-4EDB-9046-CA233994BC47}" type="datetime1">
              <a:rPr lang="de-DE" smtClean="0"/>
              <a:t>23.12.2019</a:t>
            </a:fld>
            <a:endParaRPr lang="de-DE" dirty="0"/>
          </a:p>
        </p:txBody>
      </p:sp>
      <p:sp>
        <p:nvSpPr>
          <p:cNvPr id="5" name="Fußzeilenplatzhalter 4"/>
          <p:cNvSpPr>
            <a:spLocks noGrp="1"/>
          </p:cNvSpPr>
          <p:nvPr>
            <p:ph type="ftr" sz="quarter" idx="11"/>
          </p:nvPr>
        </p:nvSpPr>
        <p:spPr/>
        <p:txBody>
          <a:bodyPr/>
          <a:lstStyle/>
          <a:p>
            <a:pPr>
              <a:defRPr/>
            </a:pPr>
            <a:endParaRPr lang="de-DE"/>
          </a:p>
        </p:txBody>
      </p:sp>
      <p:sp>
        <p:nvSpPr>
          <p:cNvPr id="6" name="Foliennummernplatzhalter 5"/>
          <p:cNvSpPr>
            <a:spLocks noGrp="1"/>
          </p:cNvSpPr>
          <p:nvPr>
            <p:ph type="sldNum" sz="quarter" idx="12"/>
          </p:nvPr>
        </p:nvSpPr>
        <p:spPr/>
        <p:txBody>
          <a:bodyPr/>
          <a:lstStyle/>
          <a:p>
            <a:pPr>
              <a:defRPr/>
            </a:pPr>
            <a:fld id="{478A04D1-81B0-418A-B95C-C8512A2EFACC}" type="slidenum">
              <a:rPr lang="de-DE" smtClean="0"/>
              <a:pPr>
                <a:defRPr/>
              </a:pPr>
              <a:t>‹Nr.›</a:t>
            </a:fld>
            <a:endParaRPr lang="de-DE" dirty="0"/>
          </a:p>
        </p:txBody>
      </p:sp>
    </p:spTree>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pPr>
              <a:defRPr/>
            </a:pPr>
            <a:fld id="{54018F4F-BAD4-48C3-800C-A183DB8C9555}" type="datetime1">
              <a:rPr lang="de-DE" smtClean="0"/>
              <a:t>23.12.2019</a:t>
            </a:fld>
            <a:endParaRPr lang="de-DE" dirty="0"/>
          </a:p>
        </p:txBody>
      </p:sp>
      <p:sp>
        <p:nvSpPr>
          <p:cNvPr id="5" name="Fußzeilenplatzhalter 4"/>
          <p:cNvSpPr>
            <a:spLocks noGrp="1"/>
          </p:cNvSpPr>
          <p:nvPr>
            <p:ph type="ftr" sz="quarter" idx="11"/>
          </p:nvPr>
        </p:nvSpPr>
        <p:spPr/>
        <p:txBody>
          <a:bodyPr/>
          <a:lstStyle/>
          <a:p>
            <a:pPr>
              <a:defRPr/>
            </a:pPr>
            <a:endParaRPr lang="de-DE"/>
          </a:p>
        </p:txBody>
      </p:sp>
      <p:sp>
        <p:nvSpPr>
          <p:cNvPr id="6" name="Foliennummernplatzhalter 5"/>
          <p:cNvSpPr>
            <a:spLocks noGrp="1"/>
          </p:cNvSpPr>
          <p:nvPr>
            <p:ph type="sldNum" sz="quarter" idx="12"/>
          </p:nvPr>
        </p:nvSpPr>
        <p:spPr/>
        <p:txBody>
          <a:bodyPr/>
          <a:lstStyle/>
          <a:p>
            <a:pPr>
              <a:defRPr/>
            </a:pPr>
            <a:fld id="{2B145839-550B-4E11-B673-5B5833CAF394}" type="slidenum">
              <a:rPr lang="de-DE" smtClean="0"/>
              <a:pPr>
                <a:defRPr/>
              </a:pPr>
              <a:t>‹Nr.›</a:t>
            </a:fld>
            <a:endParaRPr lang="de-DE" dirty="0"/>
          </a:p>
        </p:txBody>
      </p:sp>
    </p:spTree>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9" name="Inhaltsplatzhalter 8"/>
          <p:cNvSpPr>
            <a:spLocks noGrp="1"/>
          </p:cNvSpPr>
          <p:nvPr>
            <p:ph idx="1"/>
          </p:nvPr>
        </p:nvSpPr>
        <p:spPr>
          <a:xfrm>
            <a:off x="457200" y="1524000"/>
            <a:ext cx="8229600" cy="4572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4" name="Datumsplatzhalter 13"/>
          <p:cNvSpPr>
            <a:spLocks noGrp="1"/>
          </p:cNvSpPr>
          <p:nvPr>
            <p:ph type="dt" sz="half" idx="14"/>
          </p:nvPr>
        </p:nvSpPr>
        <p:spPr/>
        <p:txBody>
          <a:bodyPr/>
          <a:lstStyle/>
          <a:p>
            <a:pPr>
              <a:defRPr/>
            </a:pPr>
            <a:fld id="{CD36F8B8-7F65-4F1C-96DD-26AF973D8D6D}" type="datetime1">
              <a:rPr lang="de-DE" smtClean="0"/>
              <a:t>23.12.2019</a:t>
            </a:fld>
            <a:endParaRPr lang="de-DE" dirty="0"/>
          </a:p>
        </p:txBody>
      </p:sp>
      <p:sp>
        <p:nvSpPr>
          <p:cNvPr id="15" name="Foliennummernplatzhalter 14"/>
          <p:cNvSpPr>
            <a:spLocks noGrp="1"/>
          </p:cNvSpPr>
          <p:nvPr>
            <p:ph type="sldNum" sz="quarter" idx="15"/>
          </p:nvPr>
        </p:nvSpPr>
        <p:spPr/>
        <p:txBody>
          <a:bodyPr/>
          <a:lstStyle>
            <a:lvl1pPr algn="ctr">
              <a:defRPr/>
            </a:lvl1pPr>
          </a:lstStyle>
          <a:p>
            <a:pPr>
              <a:defRPr/>
            </a:pPr>
            <a:fld id="{B3BA75DD-0E37-4710-B485-B97DE16B40D6}" type="slidenum">
              <a:rPr lang="de-DE" smtClean="0"/>
              <a:pPr>
                <a:defRPr/>
              </a:pPr>
              <a:t>‹Nr.›</a:t>
            </a:fld>
            <a:endParaRPr lang="de-DE" dirty="0"/>
          </a:p>
        </p:txBody>
      </p:sp>
      <p:sp>
        <p:nvSpPr>
          <p:cNvPr id="16" name="Fußzeilenplatzhalter 15"/>
          <p:cNvSpPr>
            <a:spLocks noGrp="1"/>
          </p:cNvSpPr>
          <p:nvPr>
            <p:ph type="ftr" sz="quarter" idx="16"/>
          </p:nvPr>
        </p:nvSpPr>
        <p:spPr/>
        <p:txBody>
          <a:bodyPr/>
          <a:lstStyle/>
          <a:p>
            <a:pPr>
              <a:defRPr/>
            </a:pPr>
            <a:endParaRPr lang="de-DE"/>
          </a:p>
        </p:txBody>
      </p:sp>
      <p:sp>
        <p:nvSpPr>
          <p:cNvPr id="17" name="Titel 16"/>
          <p:cNvSpPr>
            <a:spLocks noGrp="1"/>
          </p:cNvSpPr>
          <p:nvPr>
            <p:ph type="title"/>
          </p:nvPr>
        </p:nvSpPr>
        <p:spPr/>
        <p:txBody>
          <a:bodyPr rtlCol="0" anchor="b" anchorCtr="0"/>
          <a:lstStyle/>
          <a:p>
            <a:r>
              <a:rPr kumimoji="0" lang="de-DE" smtClean="0"/>
              <a:t>Titelmasterformat durch Klicken bearbeiten</a:t>
            </a:r>
            <a:endParaRPr kumimoji="0" lang="en-US"/>
          </a:p>
        </p:txBody>
      </p:sp>
    </p:spTree>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fld id="{04319D1B-0BE2-4E68-BBC7-B1466B173187}" type="datetime1">
              <a:rPr lang="de-DE" smtClean="0"/>
              <a:t>23.12.2019</a:t>
            </a:fld>
            <a:endParaRPr lang="de-DE" dirty="0"/>
          </a:p>
        </p:txBody>
      </p:sp>
      <p:sp>
        <p:nvSpPr>
          <p:cNvPr id="5" name="Fußzeilenplatzhalter 4"/>
          <p:cNvSpPr>
            <a:spLocks noGrp="1"/>
          </p:cNvSpPr>
          <p:nvPr>
            <p:ph type="ftr" sz="quarter" idx="11"/>
          </p:nvPr>
        </p:nvSpPr>
        <p:spPr/>
        <p:txBody>
          <a:bodyPr/>
          <a:lstStyle/>
          <a:p>
            <a:pPr>
              <a:defRPr/>
            </a:pPr>
            <a:endParaRPr lang="de-DE"/>
          </a:p>
        </p:txBody>
      </p:sp>
      <p:sp>
        <p:nvSpPr>
          <p:cNvPr id="6" name="Foliennummernplatzhalter 5"/>
          <p:cNvSpPr>
            <a:spLocks noGrp="1"/>
          </p:cNvSpPr>
          <p:nvPr>
            <p:ph type="sldNum" sz="quarter" idx="12"/>
          </p:nvPr>
        </p:nvSpPr>
        <p:spPr/>
        <p:txBody>
          <a:bodyPr/>
          <a:lstStyle/>
          <a:p>
            <a:pPr>
              <a:defRPr/>
            </a:pPr>
            <a:fld id="{E0C25A3A-32DB-405E-B18B-70817B20A0AF}" type="slidenum">
              <a:rPr lang="de-DE" smtClean="0"/>
              <a:pPr>
                <a:defRPr/>
              </a:pPr>
              <a:t>‹Nr.›</a:t>
            </a:fld>
            <a:endParaRPr lang="de-DE" dirty="0"/>
          </a:p>
        </p:txBody>
      </p:sp>
      <p:sp>
        <p:nvSpPr>
          <p:cNvPr id="2" name="Titel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 bearbeiten</a:t>
            </a:r>
          </a:p>
        </p:txBody>
      </p:sp>
      <p:cxnSp>
        <p:nvCxnSpPr>
          <p:cNvPr id="7" name="Gerade Verbindung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pPr>
              <a:defRPr/>
            </a:pPr>
            <a:fld id="{B175F328-7ADA-4814-B2AF-356FE90C104C}" type="datetime1">
              <a:rPr lang="de-DE" smtClean="0"/>
              <a:t>23.12.2019</a:t>
            </a:fld>
            <a:endParaRPr lang="de-DE" dirty="0"/>
          </a:p>
        </p:txBody>
      </p:sp>
      <p:sp>
        <p:nvSpPr>
          <p:cNvPr id="6" name="Fußzeilenplatzhalter 5"/>
          <p:cNvSpPr>
            <a:spLocks noGrp="1"/>
          </p:cNvSpPr>
          <p:nvPr>
            <p:ph type="ftr" sz="quarter" idx="11"/>
          </p:nvPr>
        </p:nvSpPr>
        <p:spPr/>
        <p:txBody>
          <a:bodyPr/>
          <a:lstStyle/>
          <a:p>
            <a:pPr>
              <a:defRPr/>
            </a:pPr>
            <a:endParaRPr lang="de-DE"/>
          </a:p>
        </p:txBody>
      </p:sp>
      <p:sp>
        <p:nvSpPr>
          <p:cNvPr id="7" name="Foliennummernplatzhalter 6"/>
          <p:cNvSpPr>
            <a:spLocks noGrp="1"/>
          </p:cNvSpPr>
          <p:nvPr>
            <p:ph type="sldNum" sz="quarter" idx="12"/>
          </p:nvPr>
        </p:nvSpPr>
        <p:spPr/>
        <p:txBody>
          <a:bodyPr/>
          <a:lstStyle/>
          <a:p>
            <a:pPr>
              <a:defRPr/>
            </a:pPr>
            <a:fld id="{8832360D-1EA3-4B7F-AD65-C0388FA4F4D8}" type="slidenum">
              <a:rPr lang="de-DE" smtClean="0"/>
              <a:pPr>
                <a:defRPr/>
              </a:pPr>
              <a:t>‹Nr.›</a:t>
            </a:fld>
            <a:endParaRPr lang="de-DE" dirty="0"/>
          </a:p>
        </p:txBody>
      </p:sp>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11" name="Inhaltsplatzhalter 10"/>
          <p:cNvSpPr>
            <a:spLocks noGrp="1"/>
          </p:cNvSpPr>
          <p:nvPr>
            <p:ph sz="half" idx="1"/>
          </p:nvPr>
        </p:nvSpPr>
        <p:spPr>
          <a:xfrm>
            <a:off x="457200" y="1524000"/>
            <a:ext cx="4059936" cy="4572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3" name="Inhaltsplatzhalter 12"/>
          <p:cNvSpPr>
            <a:spLocks noGrp="1"/>
          </p:cNvSpPr>
          <p:nvPr>
            <p:ph sz="half" idx="2"/>
          </p:nvPr>
        </p:nvSpPr>
        <p:spPr>
          <a:xfrm>
            <a:off x="4648200" y="1524000"/>
            <a:ext cx="4059936" cy="4572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pPr>
              <a:defRPr/>
            </a:pPr>
            <a:fld id="{59C41D43-3C11-4C59-8DC4-93D132FD0707}" type="slidenum">
              <a:rPr lang="de-DE" smtClean="0"/>
              <a:pPr>
                <a:defRPr/>
              </a:pPr>
              <a:t>‹Nr.›</a:t>
            </a:fld>
            <a:endParaRPr lang="de-DE" dirty="0"/>
          </a:p>
        </p:txBody>
      </p:sp>
      <p:sp>
        <p:nvSpPr>
          <p:cNvPr id="8" name="Fußzeilenplatzhalter 7"/>
          <p:cNvSpPr>
            <a:spLocks noGrp="1"/>
          </p:cNvSpPr>
          <p:nvPr>
            <p:ph type="ftr" sz="quarter" idx="11"/>
          </p:nvPr>
        </p:nvSpPr>
        <p:spPr/>
        <p:txBody>
          <a:bodyPr/>
          <a:lstStyle/>
          <a:p>
            <a:pPr>
              <a:defRPr/>
            </a:pPr>
            <a:endParaRPr lang="de-DE"/>
          </a:p>
        </p:txBody>
      </p:sp>
      <p:sp>
        <p:nvSpPr>
          <p:cNvPr id="7" name="Datumsplatzhalter 6"/>
          <p:cNvSpPr>
            <a:spLocks noGrp="1"/>
          </p:cNvSpPr>
          <p:nvPr>
            <p:ph type="dt" sz="half" idx="10"/>
          </p:nvPr>
        </p:nvSpPr>
        <p:spPr/>
        <p:txBody>
          <a:bodyPr/>
          <a:lstStyle/>
          <a:p>
            <a:pPr>
              <a:defRPr/>
            </a:pPr>
            <a:fld id="{220ABD22-9D14-4831-9C45-48DA3B4C4521}" type="datetime1">
              <a:rPr lang="de-DE" smtClean="0"/>
              <a:t>23.12.2019</a:t>
            </a:fld>
            <a:endParaRPr lang="de-DE" dirty="0"/>
          </a:p>
        </p:txBody>
      </p:sp>
      <p:sp>
        <p:nvSpPr>
          <p:cNvPr id="3" name="Textplatzhalt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sp>
        <p:nvSpPr>
          <p:cNvPr id="32" name="Inhaltsplatzhalter 31"/>
          <p:cNvSpPr>
            <a:spLocks noGrp="1"/>
          </p:cNvSpPr>
          <p:nvPr>
            <p:ph sz="half" idx="2"/>
          </p:nvPr>
        </p:nvSpPr>
        <p:spPr>
          <a:xfrm>
            <a:off x="457200" y="2201896"/>
            <a:ext cx="4038600" cy="3913632"/>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34" name="Inhaltsplatzhalter 33"/>
          <p:cNvSpPr>
            <a:spLocks noGrp="1"/>
          </p:cNvSpPr>
          <p:nvPr>
            <p:ph sz="quarter" idx="4"/>
          </p:nvPr>
        </p:nvSpPr>
        <p:spPr>
          <a:xfrm>
            <a:off x="4649788" y="2201896"/>
            <a:ext cx="4038600" cy="3913632"/>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2" name="Titel 1"/>
          <p:cNvSpPr>
            <a:spLocks noGrp="1"/>
          </p:cNvSpPr>
          <p:nvPr>
            <p:ph type="title"/>
          </p:nvPr>
        </p:nvSpPr>
        <p:spPr>
          <a:xfrm>
            <a:off x="457200" y="155448"/>
            <a:ext cx="8229600" cy="1143000"/>
          </a:xfrm>
        </p:spPr>
        <p:txBody>
          <a:bodyPr anchor="b" anchorCtr="0"/>
          <a:lstStyle>
            <a:lvl1pPr>
              <a:defRPr/>
            </a:lvl1pPr>
          </a:lstStyle>
          <a:p>
            <a:r>
              <a:rPr kumimoji="0" lang="de-DE" smtClean="0"/>
              <a:t>Titelmasterformat durch Klicken bearbeiten</a:t>
            </a:r>
            <a:endParaRPr kumimoji="0" lang="en-US"/>
          </a:p>
        </p:txBody>
      </p:sp>
      <p:sp>
        <p:nvSpPr>
          <p:cNvPr id="12" name="Textplatzhalt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cxnSp>
        <p:nvCxnSpPr>
          <p:cNvPr id="10" name="Gerade Verbindung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pPr>
              <a:defRPr/>
            </a:pPr>
            <a:fld id="{C474B66C-99A8-4E76-8F4E-E22542649831}" type="datetime1">
              <a:rPr lang="de-DE" smtClean="0"/>
              <a:t>23.12.2019</a:t>
            </a:fld>
            <a:endParaRPr lang="de-DE" dirty="0"/>
          </a:p>
        </p:txBody>
      </p:sp>
      <p:sp>
        <p:nvSpPr>
          <p:cNvPr id="4" name="Fußzeilenplatzhalter 3"/>
          <p:cNvSpPr>
            <a:spLocks noGrp="1"/>
          </p:cNvSpPr>
          <p:nvPr>
            <p:ph type="ftr" sz="quarter" idx="11"/>
          </p:nvPr>
        </p:nvSpPr>
        <p:spPr/>
        <p:txBody>
          <a:bodyPr/>
          <a:lstStyle/>
          <a:p>
            <a:pPr>
              <a:defRPr/>
            </a:pPr>
            <a:endParaRPr lang="de-DE"/>
          </a:p>
        </p:txBody>
      </p:sp>
      <p:sp>
        <p:nvSpPr>
          <p:cNvPr id="5" name="Foliennummernplatzhalter 4"/>
          <p:cNvSpPr>
            <a:spLocks noGrp="1"/>
          </p:cNvSpPr>
          <p:nvPr>
            <p:ph type="sldNum" sz="quarter" idx="12"/>
          </p:nvPr>
        </p:nvSpPr>
        <p:spPr/>
        <p:txBody>
          <a:bodyPr/>
          <a:lstStyle/>
          <a:p>
            <a:pPr>
              <a:defRPr/>
            </a:pPr>
            <a:fld id="{377D889E-6074-401D-AC6C-726AC2AEFF98}" type="slidenum">
              <a:rPr lang="de-DE" smtClean="0"/>
              <a:pPr>
                <a:defRPr/>
              </a:pPr>
              <a:t>‹Nr.›</a:t>
            </a:fld>
            <a:endParaRPr lang="de-DE" dirty="0"/>
          </a:p>
        </p:txBody>
      </p:sp>
      <p:sp>
        <p:nvSpPr>
          <p:cNvPr id="2" name="Titel 1"/>
          <p:cNvSpPr>
            <a:spLocks noGrp="1"/>
          </p:cNvSpPr>
          <p:nvPr>
            <p:ph type="title"/>
          </p:nvPr>
        </p:nvSpPr>
        <p:spPr/>
        <p:txBody>
          <a:bodyPr/>
          <a:lstStyle/>
          <a:p>
            <a:r>
              <a:rPr kumimoji="0" lang="de-DE" smtClean="0"/>
              <a:t>Titelmasterformat durch Klicken bearbeiten</a:t>
            </a:r>
            <a:endParaRPr kumimoji="0" lang="en-US"/>
          </a:p>
        </p:txBody>
      </p:sp>
    </p:spTree>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fld id="{743FE769-3DF9-40FC-B437-A8068231B164}" type="datetime1">
              <a:rPr lang="de-DE" smtClean="0"/>
              <a:t>23.12.2019</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4" name="Foliennummernplatzhalter 3"/>
          <p:cNvSpPr>
            <a:spLocks noGrp="1"/>
          </p:cNvSpPr>
          <p:nvPr>
            <p:ph type="sldNum" sz="quarter" idx="12"/>
          </p:nvPr>
        </p:nvSpPr>
        <p:spPr/>
        <p:txBody>
          <a:bodyPr/>
          <a:lstStyle/>
          <a:p>
            <a:pPr>
              <a:defRPr/>
            </a:pPr>
            <a:fld id="{D14DA62C-B2BD-4CA8-BE91-E6C828044127}" type="slidenum">
              <a:rPr lang="de-DE" smtClean="0"/>
              <a:pPr>
                <a:defRPr/>
              </a:pPr>
              <a:t>‹Nr.›</a:t>
            </a:fld>
            <a:endParaRPr lang="de-DE" dirty="0"/>
          </a:p>
        </p:txBody>
      </p:sp>
    </p:spTree>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9" name="Inhaltsplatzhalter 28"/>
          <p:cNvSpPr>
            <a:spLocks noGrp="1"/>
          </p:cNvSpPr>
          <p:nvPr>
            <p:ph sz="quarter" idx="1"/>
          </p:nvPr>
        </p:nvSpPr>
        <p:spPr>
          <a:xfrm>
            <a:off x="457200" y="457200"/>
            <a:ext cx="6248400" cy="5715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3" name="Textplatzhalt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de-DE" smtClean="0"/>
              <a:t>Textmasterformat bearbeiten</a:t>
            </a:r>
          </a:p>
        </p:txBody>
      </p:sp>
      <p:sp>
        <p:nvSpPr>
          <p:cNvPr id="31" name="Titel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de-DE" smtClean="0"/>
              <a:t>Titelmasterformat durch Klicken bearbeiten</a:t>
            </a:r>
            <a:endParaRPr kumimoji="0" lang="en-US"/>
          </a:p>
        </p:txBody>
      </p:sp>
      <p:sp>
        <p:nvSpPr>
          <p:cNvPr id="8" name="Datumsplatzhalter 7"/>
          <p:cNvSpPr>
            <a:spLocks noGrp="1"/>
          </p:cNvSpPr>
          <p:nvPr>
            <p:ph type="dt" sz="half" idx="14"/>
          </p:nvPr>
        </p:nvSpPr>
        <p:spPr/>
        <p:txBody>
          <a:bodyPr/>
          <a:lstStyle/>
          <a:p>
            <a:pPr>
              <a:defRPr/>
            </a:pPr>
            <a:fld id="{5C32299A-E8BB-4A87-AC29-EAFECC635CA2}" type="datetime1">
              <a:rPr lang="de-DE" smtClean="0"/>
              <a:t>23.12.2019</a:t>
            </a:fld>
            <a:endParaRPr lang="de-DE" dirty="0"/>
          </a:p>
        </p:txBody>
      </p:sp>
      <p:sp>
        <p:nvSpPr>
          <p:cNvPr id="9" name="Foliennummernplatzhalter 8"/>
          <p:cNvSpPr>
            <a:spLocks noGrp="1"/>
          </p:cNvSpPr>
          <p:nvPr>
            <p:ph type="sldNum" sz="quarter" idx="15"/>
          </p:nvPr>
        </p:nvSpPr>
        <p:spPr/>
        <p:txBody>
          <a:bodyPr/>
          <a:lstStyle/>
          <a:p>
            <a:pPr>
              <a:defRPr/>
            </a:pPr>
            <a:fld id="{1022E048-0C10-44A5-AF6F-3253FFE7E62D}" type="slidenum">
              <a:rPr lang="de-DE" smtClean="0"/>
              <a:pPr>
                <a:defRPr/>
              </a:pPr>
              <a:t>‹Nr.›</a:t>
            </a:fld>
            <a:endParaRPr lang="de-DE" dirty="0"/>
          </a:p>
        </p:txBody>
      </p:sp>
      <p:sp>
        <p:nvSpPr>
          <p:cNvPr id="10" name="Fußzeilenplatzhalter 9"/>
          <p:cNvSpPr>
            <a:spLocks noGrp="1"/>
          </p:cNvSpPr>
          <p:nvPr>
            <p:ph type="ftr" sz="quarter" idx="16"/>
          </p:nvPr>
        </p:nvSpPr>
        <p:spPr/>
        <p:txBody>
          <a:bodyPr/>
          <a:lstStyle/>
          <a:p>
            <a:pPr>
              <a:defRPr/>
            </a:pPr>
            <a:endParaRPr lang="de-DE"/>
          </a:p>
        </p:txBody>
      </p:sp>
    </p:spTree>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de-DE" smtClean="0"/>
              <a:t>Titelmasterformat durch Klicken bearbeiten</a:t>
            </a:r>
            <a:endParaRPr kumimoji="0" lang="en-US"/>
          </a:p>
        </p:txBody>
      </p:sp>
      <p:sp>
        <p:nvSpPr>
          <p:cNvPr id="3" name="Bildplatzhalt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de-DE" smtClean="0"/>
              <a:t>Bild durch Klicken auf Symbol hinzufügen</a:t>
            </a:r>
            <a:endParaRPr kumimoji="0" lang="en-US"/>
          </a:p>
        </p:txBody>
      </p:sp>
      <p:sp>
        <p:nvSpPr>
          <p:cNvPr id="4" name="Textplatzhalt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de-DE" smtClean="0"/>
              <a:t>Textmasterformat bearbeiten</a:t>
            </a:r>
          </a:p>
        </p:txBody>
      </p:sp>
      <p:sp>
        <p:nvSpPr>
          <p:cNvPr id="8" name="Datumsplatzhalter 7"/>
          <p:cNvSpPr>
            <a:spLocks noGrp="1"/>
          </p:cNvSpPr>
          <p:nvPr>
            <p:ph type="dt" sz="half" idx="10"/>
          </p:nvPr>
        </p:nvSpPr>
        <p:spPr/>
        <p:txBody>
          <a:bodyPr/>
          <a:lstStyle/>
          <a:p>
            <a:pPr>
              <a:defRPr/>
            </a:pPr>
            <a:fld id="{AA227BED-9D94-42CA-AE84-103C1A488D75}" type="datetime1">
              <a:rPr lang="de-DE" smtClean="0"/>
              <a:t>23.12.2019</a:t>
            </a:fld>
            <a:endParaRPr lang="de-DE" dirty="0"/>
          </a:p>
        </p:txBody>
      </p:sp>
      <p:sp>
        <p:nvSpPr>
          <p:cNvPr id="9" name="Foliennummernplatzhalter 8"/>
          <p:cNvSpPr>
            <a:spLocks noGrp="1"/>
          </p:cNvSpPr>
          <p:nvPr>
            <p:ph type="sldNum" sz="quarter" idx="11"/>
          </p:nvPr>
        </p:nvSpPr>
        <p:spPr/>
        <p:txBody>
          <a:bodyPr/>
          <a:lstStyle/>
          <a:p>
            <a:pPr>
              <a:defRPr/>
            </a:pPr>
            <a:fld id="{BE7FD8FB-3F09-490C-9F17-309FF3CC490F}" type="slidenum">
              <a:rPr lang="de-DE" smtClean="0"/>
              <a:pPr>
                <a:defRPr/>
              </a:pPr>
              <a:t>‹Nr.›</a:t>
            </a:fld>
            <a:endParaRPr lang="de-DE" dirty="0"/>
          </a:p>
        </p:txBody>
      </p:sp>
      <p:sp>
        <p:nvSpPr>
          <p:cNvPr id="10" name="Fußzeilenplatzhalter 9"/>
          <p:cNvSpPr>
            <a:spLocks noGrp="1"/>
          </p:cNvSpPr>
          <p:nvPr>
            <p:ph type="ftr" sz="quarter" idx="12"/>
          </p:nvPr>
        </p:nvSpPr>
        <p:spPr/>
        <p:txBody>
          <a:bodyPr/>
          <a:lstStyle/>
          <a:p>
            <a:pPr>
              <a:defRPr/>
            </a:pPr>
            <a:endParaRPr lang="de-DE"/>
          </a:p>
        </p:txBody>
      </p:sp>
    </p:spTree>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platzhalt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de-DE" smtClean="0"/>
              <a:t>Textmasterformat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24" name="Datumsplatzhalt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fld id="{1D23DD76-DFB2-4C50-B6EA-9E002778B121}" type="datetime1">
              <a:rPr lang="de-DE" smtClean="0"/>
              <a:t>23.12.2019</a:t>
            </a:fld>
            <a:endParaRPr lang="de-DE" dirty="0"/>
          </a:p>
        </p:txBody>
      </p:sp>
      <p:sp>
        <p:nvSpPr>
          <p:cNvPr id="10" name="Fußzeilenplatzhalt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de-DE"/>
          </a:p>
        </p:txBody>
      </p:sp>
      <p:sp>
        <p:nvSpPr>
          <p:cNvPr id="22" name="Foliennummernplatzhalt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3D304C7C-66C1-4CAB-B19B-8A52115616A2}" type="slidenum">
              <a:rPr lang="de-DE" smtClean="0"/>
              <a:pPr>
                <a:defRPr/>
              </a:pPr>
              <a:t>‹Nr.›</a:t>
            </a:fld>
            <a:endParaRPr lang="de-DE" dirty="0"/>
          </a:p>
        </p:txBody>
      </p:sp>
      <p:sp>
        <p:nvSpPr>
          <p:cNvPr id="5" name="Titelplatzhalt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de-DE" smtClean="0"/>
              <a:t>Titelmasterformat durch Klicken bearbeiten</a:t>
            </a:r>
            <a:endParaRPr kumimoji="0" lang="en-US"/>
          </a:p>
        </p:txBody>
      </p:sp>
    </p:spTree>
  </p:cSld>
  <p:clrMap bg1="dk1" tx1="lt1" bg2="dk2"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ransition spd="slow">
    <p:fade/>
  </p:transition>
  <p:timing>
    <p:tnLst>
      <p:par>
        <p:cTn id="1" dur="indefinite" restart="never" nodeType="tmRoot"/>
      </p:par>
    </p:tnLst>
  </p:timing>
  <p:hf hdr="0" ft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DE" dirty="0" smtClean="0"/>
              <a:t>Caritas Seniorenheim St. Nikolaus</a:t>
            </a:r>
            <a:endParaRPr lang="de-DE" dirty="0"/>
          </a:p>
        </p:txBody>
      </p:sp>
      <p:sp>
        <p:nvSpPr>
          <p:cNvPr id="3" name="Titel 2"/>
          <p:cNvSpPr>
            <a:spLocks noGrp="1"/>
          </p:cNvSpPr>
          <p:nvPr>
            <p:ph type="ctrTitle"/>
          </p:nvPr>
        </p:nvSpPr>
        <p:spPr/>
        <p:txBody>
          <a:bodyPr/>
          <a:lstStyle/>
          <a:p>
            <a:r>
              <a:rPr lang="de-DE" dirty="0" smtClean="0"/>
              <a:t>Weihnachten 2019</a:t>
            </a:r>
            <a:endParaRPr lang="de-DE" dirty="0"/>
          </a:p>
        </p:txBody>
      </p:sp>
      <p:sp>
        <p:nvSpPr>
          <p:cNvPr id="4" name="Foliennummernplatzhalter 3"/>
          <p:cNvSpPr>
            <a:spLocks noGrp="1"/>
          </p:cNvSpPr>
          <p:nvPr>
            <p:ph type="sldNum" sz="quarter" idx="11"/>
          </p:nvPr>
        </p:nvSpPr>
        <p:spPr/>
        <p:txBody>
          <a:bodyPr/>
          <a:lstStyle/>
          <a:p>
            <a:pPr>
              <a:defRPr/>
            </a:pPr>
            <a:fld id="{77DBC3C3-A816-4638-BB49-FC09618056B9}" type="slidenum">
              <a:rPr lang="de-DE" smtClean="0"/>
              <a:pPr>
                <a:defRPr/>
              </a:pPr>
              <a:t>1</a:t>
            </a:fld>
            <a:endParaRPr lang="de-DE" dirty="0"/>
          </a:p>
        </p:txBody>
      </p:sp>
    </p:spTree>
    <p:extLst>
      <p:ext uri="{BB962C8B-B14F-4D97-AF65-F5344CB8AC3E}">
        <p14:creationId xmlns:p14="http://schemas.microsoft.com/office/powerpoint/2010/main" val="161197645"/>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2"/>
          </p:nvPr>
        </p:nvSpPr>
        <p:spPr>
          <a:xfrm>
            <a:off x="6781800" y="908720"/>
            <a:ext cx="1984248" cy="5472608"/>
          </a:xfrm>
        </p:spPr>
        <p:txBody>
          <a:bodyPr>
            <a:normAutofit fontScale="85000" lnSpcReduction="10000"/>
          </a:bodyPr>
          <a:lstStyle/>
          <a:p>
            <a:r>
              <a:rPr lang="de-DE" dirty="0" smtClean="0"/>
              <a:t>30</a:t>
            </a:r>
            <a:r>
              <a:rPr lang="de-DE" dirty="0"/>
              <a:t> Da sagte der Engel zu ihr: Fürchte dich nicht, Maria; denn du hast bei Gott Gnade gefunden. 31 Siehe, du wirst schwanger werden und einen Sohn wirst du gebären; dem sollst du den Namen Jesus geben. 32 Er wird groß sein und Sohn des Höchsten genannt werden. Gott, der Herr, wird ihm den Thron seines Vaters David geben. 33 Er wird über das Haus Jakob in Ewigkeit herrschen und seine Herrschaft wird kein Ende haben. </a:t>
            </a:r>
          </a:p>
        </p:txBody>
      </p:sp>
      <p:sp>
        <p:nvSpPr>
          <p:cNvPr id="4" name="Titel 3"/>
          <p:cNvSpPr>
            <a:spLocks noGrp="1"/>
          </p:cNvSpPr>
          <p:nvPr>
            <p:ph type="title"/>
          </p:nvPr>
        </p:nvSpPr>
        <p:spPr>
          <a:xfrm>
            <a:off x="6781800" y="457200"/>
            <a:ext cx="1981200" cy="379512"/>
          </a:xfrm>
        </p:spPr>
        <p:txBody>
          <a:bodyPr>
            <a:normAutofit fontScale="90000"/>
          </a:bodyPr>
          <a:lstStyle/>
          <a:p>
            <a:r>
              <a:rPr lang="de-DE" dirty="0" smtClean="0"/>
              <a:t>Lukas, Kapitel 1</a:t>
            </a:r>
            <a:endParaRPr lang="de-DE" dirty="0"/>
          </a:p>
        </p:txBody>
      </p:sp>
      <p:pic>
        <p:nvPicPr>
          <p:cNvPr id="5" name="Picture 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457200" y="971550"/>
            <a:ext cx="6248400" cy="468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Foliennummernplatzhalter 1"/>
          <p:cNvSpPr>
            <a:spLocks noGrp="1"/>
          </p:cNvSpPr>
          <p:nvPr>
            <p:ph type="sldNum" sz="quarter" idx="15"/>
          </p:nvPr>
        </p:nvSpPr>
        <p:spPr/>
        <p:txBody>
          <a:bodyPr/>
          <a:lstStyle/>
          <a:p>
            <a:pPr>
              <a:defRPr/>
            </a:pPr>
            <a:fld id="{1022E048-0C10-44A5-AF6F-3253FFE7E62D}" type="slidenum">
              <a:rPr lang="de-DE" smtClean="0"/>
              <a:pPr>
                <a:defRPr/>
              </a:pPr>
              <a:t>10</a:t>
            </a:fld>
            <a:endParaRPr lang="de-DE" dirty="0"/>
          </a:p>
        </p:txBody>
      </p:sp>
    </p:spTree>
    <p:extLst>
      <p:ext uri="{BB962C8B-B14F-4D97-AF65-F5344CB8AC3E}">
        <p14:creationId xmlns:p14="http://schemas.microsoft.com/office/powerpoint/2010/main" val="2809046069"/>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2"/>
          </p:nvPr>
        </p:nvSpPr>
        <p:spPr>
          <a:xfrm>
            <a:off x="6781800" y="980728"/>
            <a:ext cx="1984248" cy="5472608"/>
          </a:xfrm>
        </p:spPr>
        <p:txBody>
          <a:bodyPr>
            <a:normAutofit/>
          </a:bodyPr>
          <a:lstStyle/>
          <a:p>
            <a:r>
              <a:rPr lang="de-DE" dirty="0"/>
              <a:t> </a:t>
            </a:r>
            <a:r>
              <a:rPr lang="de-DE" dirty="0" smtClean="0"/>
              <a:t>34</a:t>
            </a:r>
            <a:r>
              <a:rPr lang="de-DE" dirty="0"/>
              <a:t> Maria sagte zu dem Engel: Wie soll das geschehen, da ich keinen Mann erkenne?  35 Der Engel antwortete ihr: Heiliger Geist wird über dich kommen und Kraft des Höchsten wird dich überschatten. Deshalb wird auch das Kind heilig und Sohn Gottes genannt werden. </a:t>
            </a:r>
          </a:p>
        </p:txBody>
      </p:sp>
      <p:sp>
        <p:nvSpPr>
          <p:cNvPr id="4" name="Titel 3"/>
          <p:cNvSpPr>
            <a:spLocks noGrp="1"/>
          </p:cNvSpPr>
          <p:nvPr>
            <p:ph type="title"/>
          </p:nvPr>
        </p:nvSpPr>
        <p:spPr>
          <a:xfrm>
            <a:off x="6781800" y="457200"/>
            <a:ext cx="1981200" cy="379512"/>
          </a:xfrm>
        </p:spPr>
        <p:txBody>
          <a:bodyPr>
            <a:normAutofit fontScale="90000"/>
          </a:bodyPr>
          <a:lstStyle/>
          <a:p>
            <a:r>
              <a:rPr lang="de-DE" dirty="0" smtClean="0"/>
              <a:t>Lukas, Kapitel 1</a:t>
            </a:r>
            <a:endParaRPr lang="de-DE" dirty="0"/>
          </a:p>
        </p:txBody>
      </p:sp>
      <p:pic>
        <p:nvPicPr>
          <p:cNvPr id="6" name="Picture 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457200" y="971550"/>
            <a:ext cx="6248400" cy="468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Foliennummernplatzhalter 1"/>
          <p:cNvSpPr>
            <a:spLocks noGrp="1"/>
          </p:cNvSpPr>
          <p:nvPr>
            <p:ph type="sldNum" sz="quarter" idx="15"/>
          </p:nvPr>
        </p:nvSpPr>
        <p:spPr/>
        <p:txBody>
          <a:bodyPr/>
          <a:lstStyle/>
          <a:p>
            <a:pPr>
              <a:defRPr/>
            </a:pPr>
            <a:fld id="{1022E048-0C10-44A5-AF6F-3253FFE7E62D}" type="slidenum">
              <a:rPr lang="de-DE" smtClean="0"/>
              <a:pPr>
                <a:defRPr/>
              </a:pPr>
              <a:t>11</a:t>
            </a:fld>
            <a:endParaRPr lang="de-DE" dirty="0"/>
          </a:p>
        </p:txBody>
      </p:sp>
    </p:spTree>
    <p:extLst>
      <p:ext uri="{BB962C8B-B14F-4D97-AF65-F5344CB8AC3E}">
        <p14:creationId xmlns:p14="http://schemas.microsoft.com/office/powerpoint/2010/main" val="3463960372"/>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2"/>
          </p:nvPr>
        </p:nvSpPr>
        <p:spPr>
          <a:xfrm>
            <a:off x="6781800" y="908720"/>
            <a:ext cx="1984248" cy="5472608"/>
          </a:xfrm>
        </p:spPr>
        <p:txBody>
          <a:bodyPr>
            <a:normAutofit/>
          </a:bodyPr>
          <a:lstStyle/>
          <a:p>
            <a:r>
              <a:rPr lang="de-DE" dirty="0" smtClean="0"/>
              <a:t>36</a:t>
            </a:r>
            <a:r>
              <a:rPr lang="de-DE" dirty="0"/>
              <a:t> Siehe, auch Elisabet, deine Verwandte, hat noch in ihrem Alter einen Sohn empfangen; </a:t>
            </a:r>
            <a:endParaRPr lang="de-DE" dirty="0" smtClean="0"/>
          </a:p>
          <a:p>
            <a:r>
              <a:rPr lang="de-DE" dirty="0" smtClean="0"/>
              <a:t>obwohl </a:t>
            </a:r>
            <a:r>
              <a:rPr lang="de-DE" dirty="0"/>
              <a:t>sie als unfruchtbar gilt, </a:t>
            </a:r>
            <a:endParaRPr lang="de-DE" dirty="0" smtClean="0"/>
          </a:p>
          <a:p>
            <a:r>
              <a:rPr lang="de-DE" dirty="0" smtClean="0"/>
              <a:t>ist </a:t>
            </a:r>
            <a:r>
              <a:rPr lang="de-DE" dirty="0"/>
              <a:t>sie schon im sechsten Monat. </a:t>
            </a:r>
            <a:endParaRPr lang="de-DE" dirty="0" smtClean="0"/>
          </a:p>
          <a:p>
            <a:r>
              <a:rPr lang="de-DE" dirty="0" smtClean="0"/>
              <a:t>37</a:t>
            </a:r>
            <a:r>
              <a:rPr lang="de-DE" dirty="0"/>
              <a:t> Denn für Gott ist nichts unmöglich</a:t>
            </a:r>
            <a:r>
              <a:rPr lang="de-DE" dirty="0" smtClean="0"/>
              <a:t>.</a:t>
            </a:r>
            <a:endParaRPr lang="de-DE" dirty="0"/>
          </a:p>
        </p:txBody>
      </p:sp>
      <p:pic>
        <p:nvPicPr>
          <p:cNvPr id="6" name="Picture 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457200" y="971550"/>
            <a:ext cx="6248400" cy="468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Foliennummernplatzhalter 1"/>
          <p:cNvSpPr>
            <a:spLocks noGrp="1"/>
          </p:cNvSpPr>
          <p:nvPr>
            <p:ph type="sldNum" sz="quarter" idx="15"/>
          </p:nvPr>
        </p:nvSpPr>
        <p:spPr/>
        <p:txBody>
          <a:bodyPr/>
          <a:lstStyle/>
          <a:p>
            <a:pPr>
              <a:defRPr/>
            </a:pPr>
            <a:fld id="{1022E048-0C10-44A5-AF6F-3253FFE7E62D}" type="slidenum">
              <a:rPr lang="de-DE" smtClean="0"/>
              <a:pPr>
                <a:defRPr/>
              </a:pPr>
              <a:t>12</a:t>
            </a:fld>
            <a:endParaRPr lang="de-DE" dirty="0"/>
          </a:p>
        </p:txBody>
      </p:sp>
    </p:spTree>
    <p:extLst>
      <p:ext uri="{BB962C8B-B14F-4D97-AF65-F5344CB8AC3E}">
        <p14:creationId xmlns:p14="http://schemas.microsoft.com/office/powerpoint/2010/main" val="3463960372"/>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2"/>
          </p:nvPr>
        </p:nvSpPr>
        <p:spPr>
          <a:xfrm>
            <a:off x="467544" y="332656"/>
            <a:ext cx="8298504" cy="1368152"/>
          </a:xfrm>
        </p:spPr>
        <p:txBody>
          <a:bodyPr>
            <a:normAutofit/>
          </a:bodyPr>
          <a:lstStyle/>
          <a:p>
            <a:r>
              <a:rPr lang="de-DE" dirty="0"/>
              <a:t> 38 Da sagte Maria: Siehe, ich bin die Magd des Herrn; mir geschehe, wie du es gesagt hast. Danach verließ sie der Engel.</a:t>
            </a:r>
          </a:p>
        </p:txBody>
      </p:sp>
      <p:pic>
        <p:nvPicPr>
          <p:cNvPr id="7" name="Picture 1"/>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l="21096" r="34016"/>
          <a:stretch/>
        </p:blipFill>
        <p:spPr bwMode="auto">
          <a:xfrm>
            <a:off x="539552" y="1052736"/>
            <a:ext cx="3140015" cy="52463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feld 7"/>
          <p:cNvSpPr txBox="1"/>
          <p:nvPr/>
        </p:nvSpPr>
        <p:spPr>
          <a:xfrm>
            <a:off x="3937457" y="903238"/>
            <a:ext cx="4536504" cy="5816977"/>
          </a:xfrm>
          <a:prstGeom prst="rect">
            <a:avLst/>
          </a:prstGeom>
          <a:noFill/>
        </p:spPr>
        <p:txBody>
          <a:bodyPr wrap="square" rtlCol="0">
            <a:spAutoFit/>
          </a:bodyPr>
          <a:lstStyle/>
          <a:p>
            <a:r>
              <a:rPr lang="de-DE" dirty="0" smtClean="0"/>
              <a:t>Fürbitten </a:t>
            </a:r>
          </a:p>
          <a:p>
            <a:endParaRPr lang="de-DE" dirty="0" smtClean="0"/>
          </a:p>
          <a:p>
            <a:r>
              <a:rPr lang="de-DE" sz="1600" dirty="0" smtClean="0"/>
              <a:t>Engel </a:t>
            </a:r>
            <a:r>
              <a:rPr lang="de-DE" sz="1600" dirty="0"/>
              <a:t>sind Botschafter Gottes, sie zeigen uns immer: Für Gott ist nichts unmöglich. Zu ihm wollen wir unsere Bitten bringen: </a:t>
            </a:r>
            <a:endParaRPr lang="de-DE" sz="1600" dirty="0" smtClean="0"/>
          </a:p>
          <a:p>
            <a:r>
              <a:rPr lang="de-DE" sz="1600" dirty="0" smtClean="0"/>
              <a:t>1. Gib </a:t>
            </a:r>
            <a:r>
              <a:rPr lang="de-DE" sz="1600" dirty="0"/>
              <a:t>uns die Offenheit, aufeinander zuzugehen und einander Engel zu sein. </a:t>
            </a:r>
            <a:endParaRPr lang="de-DE" sz="1600" dirty="0" smtClean="0"/>
          </a:p>
          <a:p>
            <a:r>
              <a:rPr lang="de-DE" sz="1600" dirty="0" smtClean="0">
                <a:solidFill>
                  <a:schemeClr val="bg1"/>
                </a:solidFill>
              </a:rPr>
              <a:t>Alle</a:t>
            </a:r>
            <a:r>
              <a:rPr lang="de-DE" sz="1600" dirty="0">
                <a:solidFill>
                  <a:schemeClr val="bg1"/>
                </a:solidFill>
              </a:rPr>
              <a:t>: Wir bitten dich, erhöre </a:t>
            </a:r>
            <a:r>
              <a:rPr lang="de-DE" sz="1600" dirty="0" smtClean="0">
                <a:solidFill>
                  <a:schemeClr val="bg1"/>
                </a:solidFill>
              </a:rPr>
              <a:t>uns. </a:t>
            </a:r>
            <a:endParaRPr lang="de-DE" sz="1600" dirty="0" smtClean="0">
              <a:solidFill>
                <a:schemeClr val="bg1"/>
              </a:solidFill>
            </a:endParaRPr>
          </a:p>
          <a:p>
            <a:r>
              <a:rPr lang="de-DE" sz="1600" dirty="0" smtClean="0"/>
              <a:t>2</a:t>
            </a:r>
            <a:r>
              <a:rPr lang="de-DE" sz="1600" dirty="0"/>
              <a:t>. Gib uns den Mut, einander anzusprechen, damit der andere sich nicht allein fühlt. </a:t>
            </a:r>
            <a:endParaRPr lang="de-DE" sz="1600" dirty="0" smtClean="0"/>
          </a:p>
          <a:p>
            <a:r>
              <a:rPr lang="de-DE" sz="1600" dirty="0" smtClean="0">
                <a:solidFill>
                  <a:schemeClr val="bg1"/>
                </a:solidFill>
              </a:rPr>
              <a:t>Alle</a:t>
            </a:r>
            <a:r>
              <a:rPr lang="de-DE" sz="1600" dirty="0">
                <a:solidFill>
                  <a:schemeClr val="bg1"/>
                </a:solidFill>
              </a:rPr>
              <a:t>: Wir bitten dich, erhöre uns</a:t>
            </a:r>
            <a:r>
              <a:rPr lang="de-DE" sz="1600" dirty="0" smtClean="0">
                <a:solidFill>
                  <a:schemeClr val="bg1"/>
                </a:solidFill>
              </a:rPr>
              <a:t>.</a:t>
            </a:r>
          </a:p>
          <a:p>
            <a:r>
              <a:rPr lang="de-DE" sz="1600" dirty="0" smtClean="0"/>
              <a:t>3</a:t>
            </a:r>
            <a:r>
              <a:rPr lang="de-DE" sz="1600" dirty="0"/>
              <a:t>. Immer wieder gibt es Engel, die uns den Weg weisen. Lass uns diese Weisungen erkennen. </a:t>
            </a:r>
            <a:endParaRPr lang="de-DE" sz="1600" dirty="0" smtClean="0"/>
          </a:p>
          <a:p>
            <a:r>
              <a:rPr lang="de-DE" sz="1600" dirty="0" smtClean="0">
                <a:solidFill>
                  <a:schemeClr val="bg1"/>
                </a:solidFill>
              </a:rPr>
              <a:t>Alle</a:t>
            </a:r>
            <a:r>
              <a:rPr lang="de-DE" sz="1600" dirty="0">
                <a:solidFill>
                  <a:schemeClr val="bg1"/>
                </a:solidFill>
              </a:rPr>
              <a:t>: Wir bitten dich, erhöre uns. </a:t>
            </a:r>
            <a:endParaRPr lang="de-DE" sz="1600" dirty="0" smtClean="0">
              <a:solidFill>
                <a:schemeClr val="bg1"/>
              </a:solidFill>
            </a:endParaRPr>
          </a:p>
          <a:p>
            <a:r>
              <a:rPr lang="de-DE" sz="1600" dirty="0" smtClean="0"/>
              <a:t>4</a:t>
            </a:r>
            <a:r>
              <a:rPr lang="de-DE" sz="1600" dirty="0"/>
              <a:t>. Sei bei unseren Angehörigen und beschütze sie durch deine Engel. </a:t>
            </a:r>
            <a:endParaRPr lang="de-DE" sz="1600" dirty="0" smtClean="0"/>
          </a:p>
          <a:p>
            <a:r>
              <a:rPr lang="de-DE" sz="1600" dirty="0" smtClean="0">
                <a:solidFill>
                  <a:schemeClr val="bg1"/>
                </a:solidFill>
              </a:rPr>
              <a:t>Alle</a:t>
            </a:r>
            <a:r>
              <a:rPr lang="de-DE" sz="1600" dirty="0">
                <a:solidFill>
                  <a:schemeClr val="bg1"/>
                </a:solidFill>
              </a:rPr>
              <a:t>: Wir bitten dich, erhöre uns. </a:t>
            </a:r>
            <a:endParaRPr lang="de-DE" sz="1600" dirty="0" smtClean="0">
              <a:solidFill>
                <a:schemeClr val="bg1"/>
              </a:solidFill>
            </a:endParaRPr>
          </a:p>
          <a:p>
            <a:r>
              <a:rPr lang="de-DE" sz="1600" dirty="0" smtClean="0"/>
              <a:t>5</a:t>
            </a:r>
            <a:r>
              <a:rPr lang="de-DE" sz="1600" dirty="0"/>
              <a:t>. Schenke unseren Verstorbenen das Leben in Fülle bei dir. </a:t>
            </a:r>
            <a:endParaRPr lang="de-DE" sz="1600" dirty="0" smtClean="0"/>
          </a:p>
          <a:p>
            <a:r>
              <a:rPr lang="de-DE" sz="1600" dirty="0" smtClean="0">
                <a:solidFill>
                  <a:schemeClr val="bg1"/>
                </a:solidFill>
              </a:rPr>
              <a:t>Alle</a:t>
            </a:r>
            <a:r>
              <a:rPr lang="de-DE" sz="1600" dirty="0">
                <a:solidFill>
                  <a:schemeClr val="bg1"/>
                </a:solidFill>
              </a:rPr>
              <a:t>: Wir bitten dich, erhöre uns. </a:t>
            </a:r>
            <a:endParaRPr lang="de-DE" sz="1600" dirty="0" smtClean="0">
              <a:solidFill>
                <a:schemeClr val="bg1"/>
              </a:solidFill>
            </a:endParaRPr>
          </a:p>
          <a:p>
            <a:r>
              <a:rPr lang="de-DE" sz="1600" dirty="0" smtClean="0"/>
              <a:t>Danke</a:t>
            </a:r>
            <a:r>
              <a:rPr lang="de-DE" sz="1600" dirty="0"/>
              <a:t>, dass wir immer deine Nähe erfahren dürfen. </a:t>
            </a:r>
            <a:endParaRPr lang="de-DE" sz="1600" dirty="0" smtClean="0"/>
          </a:p>
          <a:p>
            <a:r>
              <a:rPr lang="de-DE" sz="1600" dirty="0" smtClean="0">
                <a:solidFill>
                  <a:schemeClr val="bg1"/>
                </a:solidFill>
              </a:rPr>
              <a:t>Amen</a:t>
            </a:r>
            <a:r>
              <a:rPr lang="de-DE" sz="1600" dirty="0">
                <a:solidFill>
                  <a:schemeClr val="bg1"/>
                </a:solidFill>
              </a:rPr>
              <a:t>.</a:t>
            </a:r>
          </a:p>
        </p:txBody>
      </p:sp>
      <p:sp>
        <p:nvSpPr>
          <p:cNvPr id="2" name="Foliennummernplatzhalter 1"/>
          <p:cNvSpPr>
            <a:spLocks noGrp="1"/>
          </p:cNvSpPr>
          <p:nvPr>
            <p:ph type="sldNum" sz="quarter" idx="15"/>
          </p:nvPr>
        </p:nvSpPr>
        <p:spPr/>
        <p:txBody>
          <a:bodyPr/>
          <a:lstStyle/>
          <a:p>
            <a:pPr>
              <a:defRPr/>
            </a:pPr>
            <a:fld id="{1022E048-0C10-44A5-AF6F-3253FFE7E62D}" type="slidenum">
              <a:rPr lang="de-DE" smtClean="0"/>
              <a:pPr>
                <a:defRPr/>
              </a:pPr>
              <a:t>13</a:t>
            </a:fld>
            <a:endParaRPr lang="de-DE" dirty="0"/>
          </a:p>
        </p:txBody>
      </p:sp>
    </p:spTree>
    <p:extLst>
      <p:ext uri="{BB962C8B-B14F-4D97-AF65-F5344CB8AC3E}">
        <p14:creationId xmlns:p14="http://schemas.microsoft.com/office/powerpoint/2010/main" val="450641725"/>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idx="2"/>
          </p:nvPr>
        </p:nvSpPr>
        <p:spPr>
          <a:xfrm>
            <a:off x="276224" y="1539239"/>
            <a:ext cx="2834640" cy="4752663"/>
          </a:xfrm>
        </p:spPr>
        <p:txBody>
          <a:bodyPr/>
          <a:lstStyle/>
          <a:p>
            <a:r>
              <a:rPr lang="de-DE" dirty="0"/>
              <a:t>1 Es geschah aber in jenen Tagen, dass Kaiser </a:t>
            </a:r>
            <a:r>
              <a:rPr lang="de-DE" dirty="0" smtClean="0"/>
              <a:t>Augustus </a:t>
            </a:r>
            <a:r>
              <a:rPr lang="de-DE" dirty="0"/>
              <a:t>den Befehl erließ, den ganzen Erdkreis in Steuerlisten einzutragen. </a:t>
            </a:r>
          </a:p>
          <a:p>
            <a:r>
              <a:rPr lang="de-DE" dirty="0"/>
              <a:t>2 Diese Aufzeichnung war die erste; damals war Quirínius Statthalter von Syrien. </a:t>
            </a:r>
          </a:p>
          <a:p>
            <a:r>
              <a:rPr lang="de-DE" dirty="0"/>
              <a:t>3 Da ging jeder in seine Stadt, um sich eintragen zu lassen. </a:t>
            </a:r>
          </a:p>
          <a:p>
            <a:endParaRPr lang="de-DE"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5769" y="2946360"/>
            <a:ext cx="5260631" cy="3345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Gerade Verbindung mit Pfeil 4"/>
          <p:cNvCxnSpPr/>
          <p:nvPr/>
        </p:nvCxnSpPr>
        <p:spPr>
          <a:xfrm flipH="1" flipV="1">
            <a:off x="4268340" y="3460806"/>
            <a:ext cx="3750396" cy="216506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4" name="Picture 2"/>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965740" y="4407250"/>
            <a:ext cx="310344" cy="310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580112" y="4184160"/>
            <a:ext cx="310344" cy="310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3601929"/>
            <a:ext cx="31115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7552" y="3761204"/>
            <a:ext cx="31115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8330" y="3916779"/>
            <a:ext cx="31115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feld 25"/>
          <p:cNvSpPr txBox="1"/>
          <p:nvPr/>
        </p:nvSpPr>
        <p:spPr>
          <a:xfrm>
            <a:off x="3645769" y="6309319"/>
            <a:ext cx="5260631" cy="246221"/>
          </a:xfrm>
          <a:prstGeom prst="rect">
            <a:avLst/>
          </a:prstGeom>
          <a:noFill/>
        </p:spPr>
        <p:txBody>
          <a:bodyPr wrap="square" rtlCol="0">
            <a:spAutoFit/>
          </a:bodyPr>
          <a:lstStyle/>
          <a:p>
            <a:r>
              <a:rPr lang="de-DE" sz="1000" dirty="0" smtClean="0">
                <a:latin typeface="Century Gothic" panose="020B0502020202020204" pitchFamily="34" charset="0"/>
              </a:rPr>
              <a:t>©: google.com/</a:t>
            </a:r>
            <a:r>
              <a:rPr lang="de-DE" sz="1000" dirty="0" err="1" smtClean="0">
                <a:latin typeface="Century Gothic" panose="020B0502020202020204" pitchFamily="34" charset="0"/>
              </a:rPr>
              <a:t>maps</a:t>
            </a:r>
            <a:r>
              <a:rPr lang="de-DE" sz="1000" dirty="0" smtClean="0">
                <a:latin typeface="Century Gothic" panose="020B0502020202020204" pitchFamily="34" charset="0"/>
              </a:rPr>
              <a:t>, Münzen: </a:t>
            </a:r>
            <a:r>
              <a:rPr lang="de-DE" sz="1000" dirty="0" err="1" smtClean="0">
                <a:latin typeface="Century Gothic" panose="020B0502020202020204" pitchFamily="34" charset="0"/>
              </a:rPr>
              <a:t>Picto-Selector</a:t>
            </a:r>
            <a:r>
              <a:rPr lang="de-DE" sz="1000" dirty="0" smtClean="0">
                <a:latin typeface="Century Gothic" panose="020B0502020202020204" pitchFamily="34" charset="0"/>
              </a:rPr>
              <a:t>, Kaiser Augustus: gemeinfrei</a:t>
            </a:r>
            <a:endParaRPr lang="de-DE" sz="1000" dirty="0">
              <a:latin typeface="Century Gothic" panose="020B0502020202020204" pitchFamily="34" charset="0"/>
            </a:endParaRPr>
          </a:p>
        </p:txBody>
      </p:sp>
      <p:pic>
        <p:nvPicPr>
          <p:cNvPr id="27" name="Picture 2"/>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179136" y="3917585"/>
            <a:ext cx="310344" cy="310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803577" y="3762413"/>
            <a:ext cx="310344" cy="310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526011" y="3606032"/>
            <a:ext cx="310344" cy="310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562974" y="4706310"/>
            <a:ext cx="310344" cy="310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873318" y="4858906"/>
            <a:ext cx="310344" cy="310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190484" y="5121123"/>
            <a:ext cx="310344" cy="310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524328" y="5305848"/>
            <a:ext cx="310344" cy="310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252630" y="4584589"/>
            <a:ext cx="310344" cy="310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Augustus, Caesar, Claudius, Kaiser, Geschichte, Rom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63407" y="260648"/>
            <a:ext cx="1715009" cy="2530341"/>
          </a:xfrm>
          <a:prstGeom prst="rect">
            <a:avLst/>
          </a:prstGeom>
          <a:noFill/>
          <a:extLst>
            <a:ext uri="{909E8E84-426E-40DD-AFC4-6F175D3DCCD1}">
              <a14:hiddenFill xmlns:a14="http://schemas.microsoft.com/office/drawing/2010/main">
                <a:solidFill>
                  <a:srgbClr val="FFFFFF"/>
                </a:solidFill>
              </a14:hiddenFill>
            </a:ext>
          </a:extLst>
        </p:spPr>
      </p:pic>
      <p:sp>
        <p:nvSpPr>
          <p:cNvPr id="22" name="Titel 3"/>
          <p:cNvSpPr>
            <a:spLocks noGrp="1"/>
          </p:cNvSpPr>
          <p:nvPr>
            <p:ph type="title"/>
          </p:nvPr>
        </p:nvSpPr>
        <p:spPr>
          <a:xfrm>
            <a:off x="395536" y="404664"/>
            <a:ext cx="1981200" cy="379512"/>
          </a:xfrm>
        </p:spPr>
        <p:txBody>
          <a:bodyPr>
            <a:normAutofit fontScale="90000"/>
          </a:bodyPr>
          <a:lstStyle/>
          <a:p>
            <a:r>
              <a:rPr lang="de-DE" dirty="0" smtClean="0"/>
              <a:t>Lukas, Kapitel 2</a:t>
            </a:r>
            <a:endParaRPr lang="de-DE" dirty="0"/>
          </a:p>
        </p:txBody>
      </p:sp>
      <p:sp>
        <p:nvSpPr>
          <p:cNvPr id="2" name="Foliennummernplatzhalter 1"/>
          <p:cNvSpPr>
            <a:spLocks noGrp="1"/>
          </p:cNvSpPr>
          <p:nvPr>
            <p:ph type="sldNum" sz="quarter" idx="15"/>
          </p:nvPr>
        </p:nvSpPr>
        <p:spPr/>
        <p:txBody>
          <a:bodyPr/>
          <a:lstStyle/>
          <a:p>
            <a:pPr>
              <a:defRPr/>
            </a:pPr>
            <a:fld id="{1022E048-0C10-44A5-AF6F-3253FFE7E62D}" type="slidenum">
              <a:rPr lang="de-DE" smtClean="0"/>
              <a:pPr>
                <a:defRPr/>
              </a:pPr>
              <a:t>14</a:t>
            </a:fld>
            <a:endParaRPr lang="de-DE" dirty="0"/>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95536" y="116632"/>
            <a:ext cx="5375806" cy="6562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platzhalter 2"/>
          <p:cNvSpPr>
            <a:spLocks noGrp="1"/>
          </p:cNvSpPr>
          <p:nvPr>
            <p:ph type="body" idx="2"/>
          </p:nvPr>
        </p:nvSpPr>
        <p:spPr/>
        <p:txBody>
          <a:bodyPr>
            <a:normAutofit/>
          </a:bodyPr>
          <a:lstStyle/>
          <a:p>
            <a:r>
              <a:rPr lang="de-DE" dirty="0" smtClean="0"/>
              <a:t>4 </a:t>
            </a:r>
            <a:r>
              <a:rPr lang="de-DE" dirty="0"/>
              <a:t>So zog auch Josef von der Stadt </a:t>
            </a:r>
            <a:r>
              <a:rPr lang="de-DE" dirty="0" err="1"/>
              <a:t>Nazaret</a:t>
            </a:r>
            <a:r>
              <a:rPr lang="de-DE" dirty="0"/>
              <a:t> in Galiläa hinauf nach Judäa in die Stadt Davids, die Betlehem heißt; denn er war aus dem Haus und Geschlecht Davids</a:t>
            </a:r>
            <a:r>
              <a:rPr lang="de-DE" dirty="0" smtClean="0"/>
              <a:t>.</a:t>
            </a:r>
          </a:p>
          <a:p>
            <a:endParaRPr lang="de-DE" dirty="0"/>
          </a:p>
        </p:txBody>
      </p:sp>
      <p:sp>
        <p:nvSpPr>
          <p:cNvPr id="2" name="Rechteck 1"/>
          <p:cNvSpPr/>
          <p:nvPr/>
        </p:nvSpPr>
        <p:spPr>
          <a:xfrm>
            <a:off x="5940152" y="6237312"/>
            <a:ext cx="1524776" cy="246221"/>
          </a:xfrm>
          <a:prstGeom prst="rect">
            <a:avLst/>
          </a:prstGeom>
        </p:spPr>
        <p:txBody>
          <a:bodyPr wrap="none">
            <a:spAutoFit/>
          </a:bodyPr>
          <a:lstStyle/>
          <a:p>
            <a:r>
              <a:rPr lang="de-DE" sz="1000" dirty="0">
                <a:latin typeface="Century Gothic" panose="020B0502020202020204" pitchFamily="34" charset="0"/>
              </a:rPr>
              <a:t>©: google.com/</a:t>
            </a:r>
            <a:r>
              <a:rPr lang="de-DE" sz="1000" dirty="0" err="1">
                <a:latin typeface="Century Gothic" panose="020B0502020202020204" pitchFamily="34" charset="0"/>
              </a:rPr>
              <a:t>maps</a:t>
            </a:r>
            <a:endParaRPr lang="de-DE" sz="1000" dirty="0"/>
          </a:p>
        </p:txBody>
      </p:sp>
      <p:sp>
        <p:nvSpPr>
          <p:cNvPr id="4" name="Foliennummernplatzhalter 3"/>
          <p:cNvSpPr>
            <a:spLocks noGrp="1"/>
          </p:cNvSpPr>
          <p:nvPr>
            <p:ph type="sldNum" sz="quarter" idx="15"/>
          </p:nvPr>
        </p:nvSpPr>
        <p:spPr/>
        <p:txBody>
          <a:bodyPr/>
          <a:lstStyle/>
          <a:p>
            <a:pPr>
              <a:defRPr/>
            </a:pPr>
            <a:fld id="{1022E048-0C10-44A5-AF6F-3253FFE7E62D}" type="slidenum">
              <a:rPr lang="de-DE" smtClean="0"/>
              <a:pPr>
                <a:defRPr/>
              </a:pPr>
              <a:t>15</a:t>
            </a:fld>
            <a:endParaRPr lang="de-DE" dirty="0"/>
          </a:p>
        </p:txBody>
      </p:sp>
    </p:spTree>
    <p:extLst>
      <p:ext uri="{BB962C8B-B14F-4D97-AF65-F5344CB8AC3E}">
        <p14:creationId xmlns:p14="http://schemas.microsoft.com/office/powerpoint/2010/main" val="149685532"/>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6354" y="188640"/>
            <a:ext cx="9073007" cy="431820"/>
          </a:xfrm>
          <a:solidFill>
            <a:schemeClr val="tx1">
              <a:lumMod val="75000"/>
            </a:schemeClr>
          </a:solidFill>
        </p:spPr>
        <p:txBody>
          <a:bodyPr anchor="t">
            <a:normAutofit/>
          </a:bodyPr>
          <a:lstStyle/>
          <a:p>
            <a:r>
              <a:rPr lang="de-DE" sz="2000" dirty="0">
                <a:solidFill>
                  <a:schemeClr val="bg1"/>
                </a:solidFill>
              </a:rPr>
              <a:t>5 </a:t>
            </a:r>
            <a:r>
              <a:rPr lang="de-DE" sz="2000" dirty="0" smtClean="0">
                <a:solidFill>
                  <a:schemeClr val="bg1"/>
                </a:solidFill>
              </a:rPr>
              <a:t> </a:t>
            </a:r>
            <a:r>
              <a:rPr lang="de-DE" sz="1800" dirty="0" smtClean="0">
                <a:solidFill>
                  <a:schemeClr val="bg1"/>
                </a:solidFill>
              </a:rPr>
              <a:t>Er </a:t>
            </a:r>
            <a:r>
              <a:rPr lang="de-DE" sz="1800" dirty="0">
                <a:solidFill>
                  <a:schemeClr val="bg1"/>
                </a:solidFill>
              </a:rPr>
              <a:t>wollte sich eintragen lassen mit Maria, seiner Verlobten, die ein Kind erwartete.</a:t>
            </a: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5536" y="620460"/>
            <a:ext cx="8208912" cy="61566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Foliennummernplatzhalter 3"/>
          <p:cNvSpPr>
            <a:spLocks noGrp="1"/>
          </p:cNvSpPr>
          <p:nvPr>
            <p:ph type="sldNum" sz="quarter" idx="12"/>
          </p:nvPr>
        </p:nvSpPr>
        <p:spPr/>
        <p:txBody>
          <a:bodyPr/>
          <a:lstStyle/>
          <a:p>
            <a:pPr>
              <a:defRPr/>
            </a:pPr>
            <a:fld id="{377D889E-6074-401D-AC6C-726AC2AEFF98}" type="slidenum">
              <a:rPr lang="de-DE" smtClean="0"/>
              <a:pPr>
                <a:defRPr/>
              </a:pPr>
              <a:t>16</a:t>
            </a:fld>
            <a:endParaRPr lang="de-DE" dirty="0"/>
          </a:p>
        </p:txBody>
      </p:sp>
    </p:spTree>
    <p:extLst>
      <p:ext uri="{BB962C8B-B14F-4D97-AF65-F5344CB8AC3E}">
        <p14:creationId xmlns:p14="http://schemas.microsoft.com/office/powerpoint/2010/main" val="234599216"/>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52400"/>
            <a:ext cx="8229600" cy="900336"/>
          </a:xfrm>
          <a:solidFill>
            <a:schemeClr val="bg2">
              <a:lumMod val="75000"/>
            </a:schemeClr>
          </a:solidFill>
        </p:spPr>
        <p:txBody>
          <a:bodyPr anchor="t">
            <a:normAutofit fontScale="90000"/>
          </a:bodyPr>
          <a:lstStyle/>
          <a:p>
            <a:r>
              <a:rPr lang="de-DE" sz="1800" dirty="0">
                <a:solidFill>
                  <a:schemeClr val="tx1"/>
                </a:solidFill>
              </a:rPr>
              <a:t>6 Es geschah, als sie dort waren, da erfüllten sich die Tage, dass sie gebären sollte,</a:t>
            </a:r>
            <a:br>
              <a:rPr lang="de-DE" sz="1800" dirty="0">
                <a:solidFill>
                  <a:schemeClr val="tx1"/>
                </a:solidFill>
              </a:rPr>
            </a:br>
            <a:r>
              <a:rPr lang="de-DE" sz="1800" dirty="0">
                <a:solidFill>
                  <a:schemeClr val="tx1"/>
                </a:solidFill>
              </a:rPr>
              <a:t> 7 und sie gebar ihren Sohn, den Erstgeborenen. Sie wickelte ihn in Windeln und legte ihn in eine Krippe, weil in der Herberge kein Platz für sie </a:t>
            </a:r>
            <a:r>
              <a:rPr lang="de-DE" sz="1800" dirty="0" smtClean="0">
                <a:solidFill>
                  <a:schemeClr val="tx1"/>
                </a:solidFill>
              </a:rPr>
              <a:t>war.</a:t>
            </a:r>
            <a:endParaRPr lang="de-DE" sz="1800" dirty="0">
              <a:solidFill>
                <a:schemeClr val="tx1"/>
              </a:solidFill>
            </a:endParaRP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124744"/>
            <a:ext cx="7301456" cy="54760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feld 3"/>
          <p:cNvSpPr txBox="1"/>
          <p:nvPr/>
        </p:nvSpPr>
        <p:spPr>
          <a:xfrm>
            <a:off x="7769000" y="4941168"/>
            <a:ext cx="1152128" cy="1384995"/>
          </a:xfrm>
          <a:prstGeom prst="rect">
            <a:avLst/>
          </a:prstGeom>
          <a:noFill/>
        </p:spPr>
        <p:txBody>
          <a:bodyPr wrap="square" rtlCol="0">
            <a:spAutoFit/>
          </a:bodyPr>
          <a:lstStyle/>
          <a:p>
            <a:r>
              <a:rPr lang="de-DE" sz="1400" dirty="0" smtClean="0">
                <a:solidFill>
                  <a:schemeClr val="bg1"/>
                </a:solidFill>
              </a:rPr>
              <a:t>Wir singen : Zu Bethlehem geboren, Gotteslob Nr. 239</a:t>
            </a:r>
            <a:endParaRPr lang="de-DE" sz="1400" dirty="0">
              <a:solidFill>
                <a:schemeClr val="bg1"/>
              </a:solidFill>
            </a:endParaRPr>
          </a:p>
        </p:txBody>
      </p:sp>
      <p:sp>
        <p:nvSpPr>
          <p:cNvPr id="5" name="Foliennummernplatzhalter 4"/>
          <p:cNvSpPr>
            <a:spLocks noGrp="1"/>
          </p:cNvSpPr>
          <p:nvPr>
            <p:ph type="sldNum" sz="quarter" idx="12"/>
          </p:nvPr>
        </p:nvSpPr>
        <p:spPr/>
        <p:txBody>
          <a:bodyPr/>
          <a:lstStyle/>
          <a:p>
            <a:pPr>
              <a:defRPr/>
            </a:pPr>
            <a:fld id="{377D889E-6074-401D-AC6C-726AC2AEFF98}" type="slidenum">
              <a:rPr lang="de-DE" smtClean="0"/>
              <a:pPr>
                <a:defRPr/>
              </a:pPr>
              <a:t>17</a:t>
            </a:fld>
            <a:endParaRPr lang="de-DE" dirty="0"/>
          </a:p>
        </p:txBody>
      </p:sp>
    </p:spTree>
    <p:extLst>
      <p:ext uri="{BB962C8B-B14F-4D97-AF65-F5344CB8AC3E}">
        <p14:creationId xmlns:p14="http://schemas.microsoft.com/office/powerpoint/2010/main" val="3062313652"/>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6225" y="228601"/>
            <a:ext cx="8591550" cy="392087"/>
          </a:xfrm>
          <a:solidFill>
            <a:schemeClr val="accent1">
              <a:lumMod val="50000"/>
            </a:schemeClr>
          </a:solidFill>
        </p:spPr>
        <p:txBody>
          <a:bodyPr anchor="t">
            <a:normAutofit/>
          </a:bodyPr>
          <a:lstStyle/>
          <a:p>
            <a:r>
              <a:rPr lang="de-DE" sz="1600" dirty="0">
                <a:solidFill>
                  <a:schemeClr val="tx1"/>
                </a:solidFill>
              </a:rPr>
              <a:t>8 In dieser Gegend lagerten Hirten auf freiem Feld und hielten Nachtwache bei ihrer Herde. </a:t>
            </a: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7544" y="548680"/>
            <a:ext cx="8083624" cy="60627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Foliennummernplatzhalter 3"/>
          <p:cNvSpPr>
            <a:spLocks noGrp="1"/>
          </p:cNvSpPr>
          <p:nvPr>
            <p:ph type="sldNum" sz="quarter" idx="12"/>
          </p:nvPr>
        </p:nvSpPr>
        <p:spPr/>
        <p:txBody>
          <a:bodyPr/>
          <a:lstStyle/>
          <a:p>
            <a:pPr>
              <a:defRPr/>
            </a:pPr>
            <a:fld id="{377D889E-6074-401D-AC6C-726AC2AEFF98}" type="slidenum">
              <a:rPr lang="de-DE" smtClean="0"/>
              <a:pPr>
                <a:defRPr/>
              </a:pPr>
              <a:t>18</a:t>
            </a:fld>
            <a:endParaRPr lang="de-DE" dirty="0"/>
          </a:p>
        </p:txBody>
      </p:sp>
    </p:spTree>
    <p:extLst>
      <p:ext uri="{BB962C8B-B14F-4D97-AF65-F5344CB8AC3E}">
        <p14:creationId xmlns:p14="http://schemas.microsoft.com/office/powerpoint/2010/main" val="2257355873"/>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Inhaltsplatzhalter 1"/>
          <p:cNvSpPr>
            <a:spLocks noGrp="1"/>
          </p:cNvSpPr>
          <p:nvPr>
            <p:ph sz="quarter" idx="1"/>
          </p:nvPr>
        </p:nvSpPr>
        <p:spPr/>
        <p:txBody>
          <a:bodyPr/>
          <a:lstStyle/>
          <a:p>
            <a:pPr marL="0" indent="0">
              <a:buFont typeface="Wingdings 2" pitchFamily="18" charset="2"/>
              <a:buNone/>
            </a:pPr>
            <a:endParaRPr lang="de-DE" altLang="de-DE" dirty="0" smtClean="0"/>
          </a:p>
          <a:p>
            <a:pPr marL="0" indent="0">
              <a:buFont typeface="Wingdings 2" pitchFamily="18" charset="2"/>
              <a:buNone/>
            </a:pPr>
            <a:endParaRPr lang="de-DE" altLang="de-DE" dirty="0" smtClean="0"/>
          </a:p>
        </p:txBody>
      </p:sp>
      <p:sp>
        <p:nvSpPr>
          <p:cNvPr id="34819" name="Textplatzhalter 2"/>
          <p:cNvSpPr>
            <a:spLocks noGrp="1"/>
          </p:cNvSpPr>
          <p:nvPr>
            <p:ph type="body" idx="2"/>
          </p:nvPr>
        </p:nvSpPr>
        <p:spPr>
          <a:xfrm>
            <a:off x="395536" y="116632"/>
            <a:ext cx="8424936" cy="1008112"/>
          </a:xfrm>
        </p:spPr>
        <p:txBody>
          <a:bodyPr>
            <a:normAutofit/>
          </a:bodyPr>
          <a:lstStyle/>
          <a:p>
            <a:r>
              <a:rPr lang="de-DE" dirty="0" smtClean="0"/>
              <a:t>9 </a:t>
            </a:r>
            <a:r>
              <a:rPr lang="de-DE" dirty="0"/>
              <a:t>Da trat ein Engel des Herrn zu ihnen und die Herrlichkeit des Herrn umstrahlte sie </a:t>
            </a:r>
            <a:r>
              <a:rPr lang="de-DE" dirty="0" smtClean="0"/>
              <a:t>und </a:t>
            </a:r>
            <a:r>
              <a:rPr lang="de-DE" dirty="0"/>
              <a:t>sie fürchteten sich </a:t>
            </a:r>
            <a:r>
              <a:rPr lang="de-DE" dirty="0" smtClean="0"/>
              <a:t>sehr.</a:t>
            </a:r>
            <a:endParaRPr lang="de-DE" altLang="de-DE" dirty="0" smtClean="0"/>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631" y="764704"/>
            <a:ext cx="7388176" cy="55411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Foliennummernplatzhalter 1"/>
          <p:cNvSpPr>
            <a:spLocks noGrp="1"/>
          </p:cNvSpPr>
          <p:nvPr>
            <p:ph type="sldNum" sz="quarter" idx="15"/>
          </p:nvPr>
        </p:nvSpPr>
        <p:spPr/>
        <p:txBody>
          <a:bodyPr/>
          <a:lstStyle/>
          <a:p>
            <a:pPr>
              <a:defRPr/>
            </a:pPr>
            <a:fld id="{1022E048-0C10-44A5-AF6F-3253FFE7E62D}" type="slidenum">
              <a:rPr lang="de-DE" smtClean="0"/>
              <a:pPr>
                <a:defRPr/>
              </a:pPr>
              <a:t>19</a:t>
            </a:fld>
            <a:endParaRPr lang="de-DE" dirty="0"/>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260648"/>
            <a:ext cx="8229600" cy="288032"/>
          </a:xfrm>
        </p:spPr>
        <p:txBody>
          <a:bodyPr anchor="ctr">
            <a:normAutofit fontScale="90000"/>
          </a:bodyPr>
          <a:lstStyle/>
          <a:p>
            <a:r>
              <a:rPr lang="de-DE" dirty="0" smtClean="0"/>
              <a:t>Erwartungen</a:t>
            </a:r>
            <a:endParaRPr lang="de-DE" dirty="0"/>
          </a:p>
        </p:txBody>
      </p:sp>
      <p:pic>
        <p:nvPicPr>
          <p:cNvPr id="4" name="Pict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5576" y="620688"/>
            <a:ext cx="8068840" cy="60516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Foliennummernplatzhalter 1"/>
          <p:cNvSpPr>
            <a:spLocks noGrp="1"/>
          </p:cNvSpPr>
          <p:nvPr>
            <p:ph type="sldNum" sz="quarter" idx="15"/>
          </p:nvPr>
        </p:nvSpPr>
        <p:spPr/>
        <p:txBody>
          <a:bodyPr/>
          <a:lstStyle/>
          <a:p>
            <a:pPr>
              <a:defRPr/>
            </a:pPr>
            <a:fld id="{B3BA75DD-0E37-4710-B485-B97DE16B40D6}" type="slidenum">
              <a:rPr lang="de-DE" smtClean="0"/>
              <a:pPr>
                <a:defRPr/>
              </a:pPr>
              <a:t>2</a:t>
            </a:fld>
            <a:endParaRPr lang="de-DE" dirty="0"/>
          </a:p>
        </p:txBody>
      </p:sp>
    </p:spTree>
    <p:extLst>
      <p:ext uri="{BB962C8B-B14F-4D97-AF65-F5344CB8AC3E}">
        <p14:creationId xmlns:p14="http://schemas.microsoft.com/office/powerpoint/2010/main" val="1115011431"/>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3" name="Textplatzhalter 2"/>
          <p:cNvSpPr>
            <a:spLocks noGrp="1"/>
          </p:cNvSpPr>
          <p:nvPr>
            <p:ph type="body" idx="2"/>
          </p:nvPr>
        </p:nvSpPr>
        <p:spPr>
          <a:xfrm>
            <a:off x="6781800" y="332656"/>
            <a:ext cx="1984248" cy="6048672"/>
          </a:xfrm>
        </p:spPr>
        <p:txBody>
          <a:bodyPr>
            <a:normAutofit lnSpcReduction="10000"/>
          </a:bodyPr>
          <a:lstStyle/>
          <a:p>
            <a:r>
              <a:rPr lang="de-DE" dirty="0"/>
              <a:t>10 Der Engel sagte zu ihnen: Fürchtet euch nicht, denn siehe, ich verkünde euch eine große Freude, die dem ganzen Volk zuteilwerden soll: </a:t>
            </a:r>
          </a:p>
          <a:p>
            <a:r>
              <a:rPr lang="de-DE" dirty="0"/>
              <a:t>11 Heute ist euch in der Stadt Davids der Retter geboren; er ist der Christus, der Herr. </a:t>
            </a:r>
          </a:p>
          <a:p>
            <a:r>
              <a:rPr lang="de-DE" dirty="0"/>
              <a:t>12 Und das soll euch als Zeichen dienen: Ihr werdet ein Kind finden, das, in Windeln gewickelt, in einer Krippe liegt.</a:t>
            </a:r>
          </a:p>
          <a:p>
            <a:endParaRPr lang="de-DE" altLang="de-DE" dirty="0" smtClean="0"/>
          </a:p>
        </p:txBody>
      </p:sp>
      <p:pic>
        <p:nvPicPr>
          <p:cNvPr id="7" name="Picture 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bwMode="auto">
          <a:xfrm>
            <a:off x="457200" y="971550"/>
            <a:ext cx="6248400" cy="468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Foliennummernplatzhalter 1"/>
          <p:cNvSpPr>
            <a:spLocks noGrp="1"/>
          </p:cNvSpPr>
          <p:nvPr>
            <p:ph type="sldNum" sz="quarter" idx="15"/>
          </p:nvPr>
        </p:nvSpPr>
        <p:spPr/>
        <p:txBody>
          <a:bodyPr/>
          <a:lstStyle/>
          <a:p>
            <a:pPr>
              <a:defRPr/>
            </a:pPr>
            <a:fld id="{1022E048-0C10-44A5-AF6F-3253FFE7E62D}" type="slidenum">
              <a:rPr lang="de-DE" smtClean="0"/>
              <a:pPr>
                <a:defRPr/>
              </a:pPr>
              <a:t>20</a:t>
            </a:fld>
            <a:endParaRPr lang="de-DE" dirty="0"/>
          </a:p>
        </p:txBody>
      </p:sp>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bwMode="auto">
          <a:xfrm>
            <a:off x="467544" y="142392"/>
            <a:ext cx="8424936" cy="63187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7" name="Textplatzhalter 2"/>
          <p:cNvSpPr>
            <a:spLocks noGrp="1"/>
          </p:cNvSpPr>
          <p:nvPr>
            <p:ph type="body" idx="2"/>
          </p:nvPr>
        </p:nvSpPr>
        <p:spPr>
          <a:xfrm>
            <a:off x="467544" y="188640"/>
            <a:ext cx="8298504" cy="720080"/>
          </a:xfrm>
        </p:spPr>
        <p:txBody>
          <a:bodyPr>
            <a:normAutofit/>
          </a:bodyPr>
          <a:lstStyle/>
          <a:p>
            <a:r>
              <a:rPr lang="de-DE" dirty="0">
                <a:solidFill>
                  <a:schemeClr val="tx1"/>
                </a:solidFill>
              </a:rPr>
              <a:t>13 Und plötzlich war bei dem Engel ein großes himmlisches Heer, das Gott lobte und sprach: 14 Ehre sei Gott in der Höhe und Friede auf Erden den Menschen seines Wohlgefallens.</a:t>
            </a:r>
            <a:endParaRPr lang="de-DE" altLang="de-DE" dirty="0" smtClean="0">
              <a:solidFill>
                <a:schemeClr val="tx1"/>
              </a:solidFill>
            </a:endParaRPr>
          </a:p>
        </p:txBody>
      </p:sp>
      <p:sp>
        <p:nvSpPr>
          <p:cNvPr id="2" name="Textfeld 1"/>
          <p:cNvSpPr txBox="1"/>
          <p:nvPr/>
        </p:nvSpPr>
        <p:spPr>
          <a:xfrm>
            <a:off x="467544" y="6488668"/>
            <a:ext cx="8496944" cy="369332"/>
          </a:xfrm>
          <a:prstGeom prst="rect">
            <a:avLst/>
          </a:prstGeom>
          <a:noFill/>
        </p:spPr>
        <p:txBody>
          <a:bodyPr wrap="square" rtlCol="0">
            <a:spAutoFit/>
          </a:bodyPr>
          <a:lstStyle/>
          <a:p>
            <a:r>
              <a:rPr lang="de-DE" dirty="0" smtClean="0"/>
              <a:t>Wir singen: O du fröhliche, Gotteslob Nr. 238</a:t>
            </a:r>
            <a:endParaRPr lang="de-DE" dirty="0"/>
          </a:p>
        </p:txBody>
      </p:sp>
      <p:sp>
        <p:nvSpPr>
          <p:cNvPr id="3" name="Foliennummernplatzhalter 2"/>
          <p:cNvSpPr>
            <a:spLocks noGrp="1"/>
          </p:cNvSpPr>
          <p:nvPr>
            <p:ph type="sldNum" sz="quarter" idx="15"/>
          </p:nvPr>
        </p:nvSpPr>
        <p:spPr/>
        <p:txBody>
          <a:bodyPr/>
          <a:lstStyle/>
          <a:p>
            <a:pPr>
              <a:defRPr/>
            </a:pPr>
            <a:fld id="{1022E048-0C10-44A5-AF6F-3253FFE7E62D}" type="slidenum">
              <a:rPr lang="de-DE" smtClean="0"/>
              <a:pPr>
                <a:defRPr/>
              </a:pPr>
              <a:t>21</a:t>
            </a:fld>
            <a:endParaRPr lang="de-DE" dirty="0"/>
          </a:p>
        </p:txBody>
      </p:sp>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 name="Picture 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bwMode="auto">
          <a:xfrm>
            <a:off x="457200" y="971550"/>
            <a:ext cx="6248400" cy="468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3" name="Textplatzhalter 2"/>
          <p:cNvSpPr>
            <a:spLocks noGrp="1"/>
          </p:cNvSpPr>
          <p:nvPr>
            <p:ph type="body" idx="2"/>
          </p:nvPr>
        </p:nvSpPr>
        <p:spPr/>
        <p:txBody>
          <a:bodyPr>
            <a:normAutofit lnSpcReduction="10000"/>
          </a:bodyPr>
          <a:lstStyle/>
          <a:p>
            <a:r>
              <a:rPr lang="de-DE" dirty="0"/>
              <a:t>15 Und es geschah, als die Engel von den Hirten in den Himmel zurückgekehrt waren, sagten die Hirten zueinander: Lasst uns nach Betlehem gehen, um das Ereignis zu sehen, das uns der Herr kundgetan hat! </a:t>
            </a:r>
            <a:endParaRPr lang="de-DE" altLang="de-DE" dirty="0" smtClean="0"/>
          </a:p>
        </p:txBody>
      </p:sp>
      <p:sp>
        <p:nvSpPr>
          <p:cNvPr id="4" name="Titel 3"/>
          <p:cNvSpPr>
            <a:spLocks noGrp="1"/>
          </p:cNvSpPr>
          <p:nvPr>
            <p:ph type="title"/>
          </p:nvPr>
        </p:nvSpPr>
        <p:spPr/>
        <p:txBody>
          <a:bodyPr/>
          <a:lstStyle/>
          <a:p>
            <a:pPr fontAlgn="auto">
              <a:spcAft>
                <a:spcPts val="0"/>
              </a:spcAft>
              <a:defRPr/>
            </a:pPr>
            <a:endParaRPr lang="de-DE"/>
          </a:p>
        </p:txBody>
      </p:sp>
      <p:sp>
        <p:nvSpPr>
          <p:cNvPr id="2" name="Foliennummernplatzhalter 1"/>
          <p:cNvSpPr>
            <a:spLocks noGrp="1"/>
          </p:cNvSpPr>
          <p:nvPr>
            <p:ph type="sldNum" sz="quarter" idx="15"/>
          </p:nvPr>
        </p:nvSpPr>
        <p:spPr/>
        <p:txBody>
          <a:bodyPr/>
          <a:lstStyle/>
          <a:p>
            <a:pPr>
              <a:defRPr/>
            </a:pPr>
            <a:fld id="{1022E048-0C10-44A5-AF6F-3253FFE7E62D}" type="slidenum">
              <a:rPr lang="de-DE" smtClean="0"/>
              <a:pPr>
                <a:defRPr/>
              </a:pPr>
              <a:t>22</a:t>
            </a:fld>
            <a:endParaRPr lang="de-DE" dirty="0"/>
          </a:p>
        </p:txBody>
      </p:sp>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bwMode="auto">
          <a:xfrm>
            <a:off x="395536" y="44624"/>
            <a:ext cx="8579296" cy="64344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1" name="Textplatzhalter 2"/>
          <p:cNvSpPr>
            <a:spLocks noGrp="1"/>
          </p:cNvSpPr>
          <p:nvPr>
            <p:ph type="body" idx="2"/>
          </p:nvPr>
        </p:nvSpPr>
        <p:spPr>
          <a:xfrm>
            <a:off x="395536" y="116632"/>
            <a:ext cx="1984248" cy="3733800"/>
          </a:xfrm>
        </p:spPr>
        <p:txBody>
          <a:bodyPr/>
          <a:lstStyle/>
          <a:p>
            <a:r>
              <a:rPr lang="de-DE" dirty="0">
                <a:solidFill>
                  <a:schemeClr val="bg1"/>
                </a:solidFill>
              </a:rPr>
              <a:t>16 So eilten sie hin und fanden Maria und Josef und das Kind, das in der Krippe lag.</a:t>
            </a:r>
            <a:endParaRPr lang="de-DE" altLang="de-DE" dirty="0" smtClean="0">
              <a:solidFill>
                <a:schemeClr val="bg1"/>
              </a:solidFill>
            </a:endParaRPr>
          </a:p>
        </p:txBody>
      </p:sp>
      <p:sp>
        <p:nvSpPr>
          <p:cNvPr id="2" name="Textfeld 1"/>
          <p:cNvSpPr txBox="1"/>
          <p:nvPr/>
        </p:nvSpPr>
        <p:spPr>
          <a:xfrm>
            <a:off x="395536" y="6525344"/>
            <a:ext cx="8640960" cy="369332"/>
          </a:xfrm>
          <a:prstGeom prst="rect">
            <a:avLst/>
          </a:prstGeom>
          <a:noFill/>
        </p:spPr>
        <p:txBody>
          <a:bodyPr wrap="square" rtlCol="0">
            <a:spAutoFit/>
          </a:bodyPr>
          <a:lstStyle/>
          <a:p>
            <a:r>
              <a:rPr lang="de-DE" dirty="0" smtClean="0"/>
              <a:t>Wir singen: Ihr Kinderlein kommet, Gotteslob Nr. 248</a:t>
            </a:r>
            <a:endParaRPr lang="de-DE" dirty="0"/>
          </a:p>
        </p:txBody>
      </p:sp>
      <p:sp>
        <p:nvSpPr>
          <p:cNvPr id="3" name="Foliennummernplatzhalter 2"/>
          <p:cNvSpPr>
            <a:spLocks noGrp="1"/>
          </p:cNvSpPr>
          <p:nvPr>
            <p:ph type="sldNum" sz="quarter" idx="15"/>
          </p:nvPr>
        </p:nvSpPr>
        <p:spPr/>
        <p:txBody>
          <a:bodyPr/>
          <a:lstStyle/>
          <a:p>
            <a:pPr>
              <a:defRPr/>
            </a:pPr>
            <a:fld id="{1022E048-0C10-44A5-AF6F-3253FFE7E62D}" type="slidenum">
              <a:rPr lang="de-DE" smtClean="0"/>
              <a:pPr>
                <a:defRPr/>
              </a:pPr>
              <a:t>23</a:t>
            </a:fld>
            <a:endParaRPr lang="de-DE" dirty="0"/>
          </a:p>
        </p:txBody>
      </p:sp>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2"/>
          </p:nvPr>
        </p:nvSpPr>
        <p:spPr/>
        <p:txBody>
          <a:bodyPr/>
          <a:lstStyle/>
          <a:p>
            <a:r>
              <a:rPr lang="de-DE" dirty="0"/>
              <a:t>17 Als sie es sahen, erzählten sie von dem Wort, das ihnen über dieses Kind gesagt worden war. 18 Und alle, die es hörten, staunten über das, was ihnen von den Hirten erzählt wurde.</a:t>
            </a:r>
          </a:p>
        </p:txBody>
      </p:sp>
      <p:sp>
        <p:nvSpPr>
          <p:cNvPr id="4" name="Titel 3"/>
          <p:cNvSpPr>
            <a:spLocks noGrp="1"/>
          </p:cNvSpPr>
          <p:nvPr>
            <p:ph type="title"/>
          </p:nvPr>
        </p:nvSpPr>
        <p:spPr/>
        <p:txBody>
          <a:bodyPr/>
          <a:lstStyle/>
          <a:p>
            <a:endParaRPr lang="de-DE"/>
          </a:p>
        </p:txBody>
      </p:sp>
      <p:pic>
        <p:nvPicPr>
          <p:cNvPr id="5" name="Picture 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457200" y="971550"/>
            <a:ext cx="6248400" cy="468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Foliennummernplatzhalter 1"/>
          <p:cNvSpPr>
            <a:spLocks noGrp="1"/>
          </p:cNvSpPr>
          <p:nvPr>
            <p:ph type="sldNum" sz="quarter" idx="15"/>
          </p:nvPr>
        </p:nvSpPr>
        <p:spPr/>
        <p:txBody>
          <a:bodyPr/>
          <a:lstStyle/>
          <a:p>
            <a:pPr>
              <a:defRPr/>
            </a:pPr>
            <a:fld id="{1022E048-0C10-44A5-AF6F-3253FFE7E62D}" type="slidenum">
              <a:rPr lang="de-DE" smtClean="0"/>
              <a:pPr>
                <a:defRPr/>
              </a:pPr>
              <a:t>24</a:t>
            </a:fld>
            <a:endParaRPr lang="de-DE" dirty="0"/>
          </a:p>
        </p:txBody>
      </p:sp>
    </p:spTree>
    <p:extLst>
      <p:ext uri="{BB962C8B-B14F-4D97-AF65-F5344CB8AC3E}">
        <p14:creationId xmlns:p14="http://schemas.microsoft.com/office/powerpoint/2010/main" val="3878966938"/>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bwMode="auto">
          <a:xfrm>
            <a:off x="1115616" y="908720"/>
            <a:ext cx="7139136" cy="53543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platzhalter 2"/>
          <p:cNvSpPr>
            <a:spLocks noGrp="1"/>
          </p:cNvSpPr>
          <p:nvPr>
            <p:ph type="body" idx="2"/>
          </p:nvPr>
        </p:nvSpPr>
        <p:spPr>
          <a:xfrm>
            <a:off x="395536" y="260648"/>
            <a:ext cx="8568952" cy="1296144"/>
          </a:xfrm>
        </p:spPr>
        <p:txBody>
          <a:bodyPr>
            <a:normAutofit/>
          </a:bodyPr>
          <a:lstStyle/>
          <a:p>
            <a:r>
              <a:rPr lang="de-DE" dirty="0"/>
              <a:t>19 Maria aber bewahrte all diese Worte und erwog sie in ihrem Herzen.</a:t>
            </a:r>
          </a:p>
        </p:txBody>
      </p:sp>
      <p:sp>
        <p:nvSpPr>
          <p:cNvPr id="2" name="Foliennummernplatzhalter 1"/>
          <p:cNvSpPr>
            <a:spLocks noGrp="1"/>
          </p:cNvSpPr>
          <p:nvPr>
            <p:ph type="sldNum" sz="quarter" idx="15"/>
          </p:nvPr>
        </p:nvSpPr>
        <p:spPr/>
        <p:txBody>
          <a:bodyPr/>
          <a:lstStyle/>
          <a:p>
            <a:pPr>
              <a:defRPr/>
            </a:pPr>
            <a:fld id="{1022E048-0C10-44A5-AF6F-3253FFE7E62D}" type="slidenum">
              <a:rPr lang="de-DE" smtClean="0"/>
              <a:pPr>
                <a:defRPr/>
              </a:pPr>
              <a:t>25</a:t>
            </a:fld>
            <a:endParaRPr lang="de-DE" dirty="0"/>
          </a:p>
        </p:txBody>
      </p:sp>
    </p:spTree>
    <p:extLst>
      <p:ext uri="{BB962C8B-B14F-4D97-AF65-F5344CB8AC3E}">
        <p14:creationId xmlns:p14="http://schemas.microsoft.com/office/powerpoint/2010/main" val="2052590516"/>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2"/>
          </p:nvPr>
        </p:nvSpPr>
        <p:spPr/>
        <p:txBody>
          <a:bodyPr/>
          <a:lstStyle/>
          <a:p>
            <a:r>
              <a:rPr lang="de-DE" dirty="0"/>
              <a:t>20 Die Hirten kehrten zurück, rühmten Gott und priesen ihn für alles, was sie gehört und gesehen hatten, so wie es ihnen gesagt worden war.</a:t>
            </a:r>
          </a:p>
        </p:txBody>
      </p:sp>
      <p:sp>
        <p:nvSpPr>
          <p:cNvPr id="4" name="Titel 3"/>
          <p:cNvSpPr>
            <a:spLocks noGrp="1"/>
          </p:cNvSpPr>
          <p:nvPr>
            <p:ph type="title"/>
          </p:nvPr>
        </p:nvSpPr>
        <p:spPr/>
        <p:txBody>
          <a:bodyPr/>
          <a:lstStyle/>
          <a:p>
            <a:endParaRPr lang="de-DE"/>
          </a:p>
        </p:txBody>
      </p:sp>
      <p:pic>
        <p:nvPicPr>
          <p:cNvPr id="5" name="Picture 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457200" y="971550"/>
            <a:ext cx="6248400" cy="468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feld 1"/>
          <p:cNvSpPr txBox="1"/>
          <p:nvPr/>
        </p:nvSpPr>
        <p:spPr>
          <a:xfrm>
            <a:off x="455005" y="5764551"/>
            <a:ext cx="8208912" cy="646331"/>
          </a:xfrm>
          <a:prstGeom prst="rect">
            <a:avLst/>
          </a:prstGeom>
          <a:noFill/>
        </p:spPr>
        <p:txBody>
          <a:bodyPr wrap="square" rtlCol="0">
            <a:spAutoFit/>
          </a:bodyPr>
          <a:lstStyle/>
          <a:p>
            <a:r>
              <a:rPr lang="de-DE" dirty="0" smtClean="0">
                <a:solidFill>
                  <a:schemeClr val="bg1"/>
                </a:solidFill>
              </a:rPr>
              <a:t>Auch wir wollen Gott rühmen mit dem Gebet, dass allen Christen gemeinsam ist: Vater unser im </a:t>
            </a:r>
            <a:r>
              <a:rPr lang="de-DE" dirty="0" smtClean="0">
                <a:solidFill>
                  <a:schemeClr val="bg1"/>
                </a:solidFill>
              </a:rPr>
              <a:t>Himmel…</a:t>
            </a:r>
            <a:endParaRPr lang="de-DE" dirty="0">
              <a:solidFill>
                <a:schemeClr val="bg1"/>
              </a:solidFill>
            </a:endParaRPr>
          </a:p>
        </p:txBody>
      </p:sp>
      <p:sp>
        <p:nvSpPr>
          <p:cNvPr id="6" name="Foliennummernplatzhalter 5"/>
          <p:cNvSpPr>
            <a:spLocks noGrp="1"/>
          </p:cNvSpPr>
          <p:nvPr>
            <p:ph type="sldNum" sz="quarter" idx="15"/>
          </p:nvPr>
        </p:nvSpPr>
        <p:spPr/>
        <p:txBody>
          <a:bodyPr/>
          <a:lstStyle/>
          <a:p>
            <a:pPr>
              <a:defRPr/>
            </a:pPr>
            <a:fld id="{1022E048-0C10-44A5-AF6F-3253FFE7E62D}" type="slidenum">
              <a:rPr lang="de-DE" smtClean="0"/>
              <a:pPr>
                <a:defRPr/>
              </a:pPr>
              <a:t>26</a:t>
            </a:fld>
            <a:endParaRPr lang="de-DE" dirty="0"/>
          </a:p>
        </p:txBody>
      </p:sp>
    </p:spTree>
    <p:extLst>
      <p:ext uri="{BB962C8B-B14F-4D97-AF65-F5344CB8AC3E}">
        <p14:creationId xmlns:p14="http://schemas.microsoft.com/office/powerpoint/2010/main" val="1874715107"/>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2"/>
          </p:nvPr>
        </p:nvSpPr>
        <p:spPr>
          <a:xfrm>
            <a:off x="467544" y="260648"/>
            <a:ext cx="8298504" cy="5073352"/>
          </a:xfrm>
        </p:spPr>
        <p:txBody>
          <a:bodyPr/>
          <a:lstStyle/>
          <a:p>
            <a:r>
              <a:rPr lang="de-DE" dirty="0"/>
              <a:t>21 Als acht Tage vorüber waren und das Kind beschnitten werden sollte, gab man ihm den Namen Jesus, den der Engel genannt hatte, bevor das Kind im Mutterleib empfangen war.</a:t>
            </a:r>
          </a:p>
        </p:txBody>
      </p:sp>
      <p:pic>
        <p:nvPicPr>
          <p:cNvPr id="5" name="Picture 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115616" y="980728"/>
            <a:ext cx="7213037" cy="54097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Foliennummernplatzhalter 1"/>
          <p:cNvSpPr>
            <a:spLocks noGrp="1"/>
          </p:cNvSpPr>
          <p:nvPr>
            <p:ph type="sldNum" sz="quarter" idx="15"/>
          </p:nvPr>
        </p:nvSpPr>
        <p:spPr/>
        <p:txBody>
          <a:bodyPr/>
          <a:lstStyle/>
          <a:p>
            <a:pPr>
              <a:defRPr/>
            </a:pPr>
            <a:fld id="{1022E048-0C10-44A5-AF6F-3253FFE7E62D}" type="slidenum">
              <a:rPr lang="de-DE" smtClean="0"/>
              <a:pPr>
                <a:defRPr/>
              </a:pPr>
              <a:t>27</a:t>
            </a:fld>
            <a:endParaRPr lang="de-DE" dirty="0"/>
          </a:p>
        </p:txBody>
      </p:sp>
    </p:spTree>
    <p:extLst>
      <p:ext uri="{BB962C8B-B14F-4D97-AF65-F5344CB8AC3E}">
        <p14:creationId xmlns:p14="http://schemas.microsoft.com/office/powerpoint/2010/main" val="454151502"/>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b="19284"/>
          <a:stretch/>
        </p:blipFill>
        <p:spPr bwMode="auto">
          <a:xfrm>
            <a:off x="539552" y="1196752"/>
            <a:ext cx="7969563" cy="48245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platzhalter 2"/>
          <p:cNvSpPr>
            <a:spLocks noGrp="1"/>
          </p:cNvSpPr>
          <p:nvPr>
            <p:ph type="body" idx="2"/>
          </p:nvPr>
        </p:nvSpPr>
        <p:spPr>
          <a:xfrm>
            <a:off x="323528" y="260648"/>
            <a:ext cx="8370512" cy="864096"/>
          </a:xfrm>
        </p:spPr>
        <p:txBody>
          <a:bodyPr>
            <a:normAutofit/>
          </a:bodyPr>
          <a:lstStyle/>
          <a:p>
            <a:r>
              <a:rPr lang="de-DE" dirty="0"/>
              <a:t>22 Als sich für sie die Tage der vom Gesetz des Mose vorgeschriebenen Reinigung erfüllt hatten, brachten sie das Kind nach Jerusalem hinauf, um es dem Herrn darzustellen, </a:t>
            </a:r>
          </a:p>
        </p:txBody>
      </p:sp>
      <p:sp>
        <p:nvSpPr>
          <p:cNvPr id="2" name="Foliennummernplatzhalter 1"/>
          <p:cNvSpPr>
            <a:spLocks noGrp="1"/>
          </p:cNvSpPr>
          <p:nvPr>
            <p:ph type="sldNum" sz="quarter" idx="15"/>
          </p:nvPr>
        </p:nvSpPr>
        <p:spPr/>
        <p:txBody>
          <a:bodyPr/>
          <a:lstStyle/>
          <a:p>
            <a:pPr>
              <a:defRPr/>
            </a:pPr>
            <a:fld id="{1022E048-0C10-44A5-AF6F-3253FFE7E62D}" type="slidenum">
              <a:rPr lang="de-DE" smtClean="0"/>
              <a:pPr>
                <a:defRPr/>
              </a:pPr>
              <a:t>28</a:t>
            </a:fld>
            <a:endParaRPr lang="de-DE" dirty="0"/>
          </a:p>
        </p:txBody>
      </p:sp>
    </p:spTree>
    <p:extLst>
      <p:ext uri="{BB962C8B-B14F-4D97-AF65-F5344CB8AC3E}">
        <p14:creationId xmlns:p14="http://schemas.microsoft.com/office/powerpoint/2010/main" val="3791926356"/>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2"/>
          </p:nvPr>
        </p:nvSpPr>
        <p:spPr>
          <a:xfrm>
            <a:off x="395536" y="332656"/>
            <a:ext cx="8370512" cy="5001344"/>
          </a:xfrm>
        </p:spPr>
        <p:txBody>
          <a:bodyPr>
            <a:normAutofit/>
          </a:bodyPr>
          <a:lstStyle/>
          <a:p>
            <a:r>
              <a:rPr lang="de-DE" dirty="0" smtClean="0"/>
              <a:t>23</a:t>
            </a:r>
            <a:r>
              <a:rPr lang="de-DE" dirty="0"/>
              <a:t> wie im Gesetz des Herrn geschrieben ist: Jede männliche Erstgeburt soll dem Herrn heilig genannt werden. </a:t>
            </a:r>
          </a:p>
        </p:txBody>
      </p:sp>
      <p:pic>
        <p:nvPicPr>
          <p:cNvPr id="6" name="Picture 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547664" y="1304764"/>
            <a:ext cx="6923112" cy="51923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Foliennummernplatzhalter 1"/>
          <p:cNvSpPr>
            <a:spLocks noGrp="1"/>
          </p:cNvSpPr>
          <p:nvPr>
            <p:ph type="sldNum" sz="quarter" idx="15"/>
          </p:nvPr>
        </p:nvSpPr>
        <p:spPr/>
        <p:txBody>
          <a:bodyPr/>
          <a:lstStyle/>
          <a:p>
            <a:pPr>
              <a:defRPr/>
            </a:pPr>
            <a:fld id="{1022E048-0C10-44A5-AF6F-3253FFE7E62D}" type="slidenum">
              <a:rPr lang="de-DE" smtClean="0"/>
              <a:pPr>
                <a:defRPr/>
              </a:pPr>
              <a:t>29</a:t>
            </a:fld>
            <a:endParaRPr lang="de-DE" dirty="0"/>
          </a:p>
        </p:txBody>
      </p:sp>
    </p:spTree>
    <p:extLst>
      <p:ext uri="{BB962C8B-B14F-4D97-AF65-F5344CB8AC3E}">
        <p14:creationId xmlns:p14="http://schemas.microsoft.com/office/powerpoint/2010/main" val="963162004"/>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95536" y="908720"/>
            <a:ext cx="8229600" cy="5544616"/>
          </a:xfrm>
        </p:spPr>
        <p:txBody>
          <a:bodyPr>
            <a:normAutofit fontScale="85000" lnSpcReduction="10000"/>
          </a:bodyPr>
          <a:lstStyle/>
          <a:p>
            <a:r>
              <a:rPr lang="de-DE" dirty="0"/>
              <a:t>1 Ein Psalm Davids. Dem HERRN gehört die Erde und was sie erfüllt, der Erdkreis und seine Bewohner. 2 Denn er hat ihn auf Meere gegründet, ihn über Strömen befestigt. 3 Wer darf hinaufziehn zum Berg des HERRN, wer darf stehn an seiner heiligen Stätte? 4 Der unschuldige Hände hat und ein reines Herz, der seine Seele nicht an Nichtiges hängt und keinen trügerischen Eid geschworen hat. 5 Er wird Segen empfangen vom HERRN und Gerechtigkeit vom Gott seines Heils. 6 Das ist das Geschlecht, das nach ihm fragt, die dein Angesicht suchen, Jakob. </a:t>
            </a:r>
            <a:r>
              <a:rPr lang="de-DE" dirty="0" smtClean="0"/>
              <a:t>7</a:t>
            </a:r>
            <a:r>
              <a:rPr lang="de-DE" dirty="0"/>
              <a:t> Ihr Tore, hebt eure Häupter, hebt euch, ihr uralten Pforten, denn es kommt der König der Herrlichkeit! 8 Wer ist dieser König der Herrlichkeit? Der HERR, stark und gewaltig, der HERR, im Kampf gewaltig. 9 Ihr Tore, hebt eure Häupter, hebt euch, ihr uralten Pforten, denn es kommt der König der Herrlichkeit! 10 Wer ist er, dieser König der Herrlichkeit</a:t>
            </a:r>
            <a:r>
              <a:rPr lang="de-DE" dirty="0" smtClean="0"/>
              <a:t>? </a:t>
            </a:r>
            <a:r>
              <a:rPr lang="de-DE" dirty="0"/>
              <a:t>Der HERR der Heerscharen: Er ist der König der Herrlichkeit</a:t>
            </a:r>
            <a:r>
              <a:rPr lang="de-DE" dirty="0" smtClean="0"/>
              <a:t>.</a:t>
            </a:r>
          </a:p>
          <a:p>
            <a:r>
              <a:rPr lang="de-DE" dirty="0">
                <a:solidFill>
                  <a:schemeClr val="bg1"/>
                </a:solidFill>
              </a:rPr>
              <a:t> </a:t>
            </a:r>
            <a:r>
              <a:rPr lang="de-DE" dirty="0" smtClean="0">
                <a:solidFill>
                  <a:schemeClr val="bg1"/>
                </a:solidFill>
              </a:rPr>
              <a:t>WIR SINGEN: Macht hoch die Tür , Gotteslob Nr. 218,1-3</a:t>
            </a:r>
            <a:endParaRPr lang="de-DE" dirty="0">
              <a:solidFill>
                <a:schemeClr val="bg1"/>
              </a:solidFill>
            </a:endParaRPr>
          </a:p>
        </p:txBody>
      </p:sp>
      <p:sp>
        <p:nvSpPr>
          <p:cNvPr id="3" name="Titel 2"/>
          <p:cNvSpPr>
            <a:spLocks noGrp="1"/>
          </p:cNvSpPr>
          <p:nvPr>
            <p:ph type="title"/>
          </p:nvPr>
        </p:nvSpPr>
        <p:spPr>
          <a:xfrm>
            <a:off x="457200" y="152400"/>
            <a:ext cx="8229600" cy="756320"/>
          </a:xfrm>
        </p:spPr>
        <p:txBody>
          <a:bodyPr/>
          <a:lstStyle/>
          <a:p>
            <a:r>
              <a:rPr lang="de-DE" dirty="0" smtClean="0"/>
              <a:t>Psalm 24</a:t>
            </a:r>
            <a:endParaRPr lang="de-DE" dirty="0"/>
          </a:p>
        </p:txBody>
      </p:sp>
      <p:sp>
        <p:nvSpPr>
          <p:cNvPr id="4" name="Foliennummernplatzhalter 3"/>
          <p:cNvSpPr>
            <a:spLocks noGrp="1"/>
          </p:cNvSpPr>
          <p:nvPr>
            <p:ph type="sldNum" sz="quarter" idx="15"/>
          </p:nvPr>
        </p:nvSpPr>
        <p:spPr/>
        <p:txBody>
          <a:bodyPr/>
          <a:lstStyle/>
          <a:p>
            <a:pPr>
              <a:defRPr/>
            </a:pPr>
            <a:fld id="{B3BA75DD-0E37-4710-B485-B97DE16B40D6}" type="slidenum">
              <a:rPr lang="de-DE" smtClean="0"/>
              <a:pPr>
                <a:defRPr/>
              </a:pPr>
              <a:t>3</a:t>
            </a:fld>
            <a:endParaRPr lang="de-DE" dirty="0"/>
          </a:p>
        </p:txBody>
      </p:sp>
    </p:spTree>
    <p:extLst>
      <p:ext uri="{BB962C8B-B14F-4D97-AF65-F5344CB8AC3E}">
        <p14:creationId xmlns:p14="http://schemas.microsoft.com/office/powerpoint/2010/main" val="2014770905"/>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2"/>
          </p:nvPr>
        </p:nvSpPr>
        <p:spPr>
          <a:xfrm>
            <a:off x="395536" y="332656"/>
            <a:ext cx="8370512" cy="5001344"/>
          </a:xfrm>
        </p:spPr>
        <p:txBody>
          <a:bodyPr>
            <a:normAutofit/>
          </a:bodyPr>
          <a:lstStyle/>
          <a:p>
            <a:r>
              <a:rPr lang="de-DE" dirty="0" smtClean="0"/>
              <a:t>24</a:t>
            </a:r>
            <a:r>
              <a:rPr lang="de-DE" dirty="0"/>
              <a:t> Auch wollten sie ihr Opfer darbringen, wie es das Gesetz des Herrn vorschreibt: ein Paar Turteltauben oder zwei junge Tauben. </a:t>
            </a:r>
            <a:r>
              <a:rPr lang="de-DE" dirty="0" smtClean="0"/>
              <a:t>…</a:t>
            </a:r>
            <a:endParaRPr lang="de-DE" dirty="0"/>
          </a:p>
        </p:txBody>
      </p:sp>
      <p:pic>
        <p:nvPicPr>
          <p:cNvPr id="6" name="Picture 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115616" y="1052736"/>
            <a:ext cx="7128792" cy="53465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Foliennummernplatzhalter 1"/>
          <p:cNvSpPr>
            <a:spLocks noGrp="1"/>
          </p:cNvSpPr>
          <p:nvPr>
            <p:ph type="sldNum" sz="quarter" idx="15"/>
          </p:nvPr>
        </p:nvSpPr>
        <p:spPr/>
        <p:txBody>
          <a:bodyPr/>
          <a:lstStyle/>
          <a:p>
            <a:pPr>
              <a:defRPr/>
            </a:pPr>
            <a:fld id="{1022E048-0C10-44A5-AF6F-3253FFE7E62D}" type="slidenum">
              <a:rPr lang="de-DE" smtClean="0"/>
              <a:pPr>
                <a:defRPr/>
              </a:pPr>
              <a:t>30</a:t>
            </a:fld>
            <a:endParaRPr lang="de-DE" dirty="0"/>
          </a:p>
        </p:txBody>
      </p:sp>
    </p:spTree>
    <p:extLst>
      <p:ext uri="{BB962C8B-B14F-4D97-AF65-F5344CB8AC3E}">
        <p14:creationId xmlns:p14="http://schemas.microsoft.com/office/powerpoint/2010/main" val="963162004"/>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2"/>
          </p:nvPr>
        </p:nvSpPr>
        <p:spPr/>
        <p:txBody>
          <a:bodyPr>
            <a:normAutofit fontScale="85000" lnSpcReduction="20000"/>
          </a:bodyPr>
          <a:lstStyle/>
          <a:p>
            <a:r>
              <a:rPr lang="de-DE" dirty="0"/>
              <a:t>25 Und siehe, in Jerusalem lebte ein Mann namens Simeon. Dieser Mann war gerecht und fromm und wartete auf den Trost Israels und der Heilige Geist ruhte auf ihm. 26 Vom Heiligen Geist war ihm offenbart worden, er werde den Tod nicht schauen, ehe er den Christus des Herrn gesehen habe</a:t>
            </a:r>
            <a:r>
              <a:rPr lang="de-DE" dirty="0" smtClean="0"/>
              <a:t>.</a:t>
            </a:r>
            <a:endParaRPr lang="de-DE" dirty="0"/>
          </a:p>
        </p:txBody>
      </p:sp>
      <p:sp>
        <p:nvSpPr>
          <p:cNvPr id="4" name="Titel 3"/>
          <p:cNvSpPr>
            <a:spLocks noGrp="1"/>
          </p:cNvSpPr>
          <p:nvPr>
            <p:ph type="title"/>
          </p:nvPr>
        </p:nvSpPr>
        <p:spPr/>
        <p:txBody>
          <a:bodyPr/>
          <a:lstStyle/>
          <a:p>
            <a:endParaRPr lang="de-DE"/>
          </a:p>
        </p:txBody>
      </p:sp>
      <p:pic>
        <p:nvPicPr>
          <p:cNvPr id="6" name="Picture 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bwMode="auto">
          <a:xfrm>
            <a:off x="457200" y="971550"/>
            <a:ext cx="6248400" cy="468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Foliennummernplatzhalter 1"/>
          <p:cNvSpPr>
            <a:spLocks noGrp="1"/>
          </p:cNvSpPr>
          <p:nvPr>
            <p:ph type="sldNum" sz="quarter" idx="15"/>
          </p:nvPr>
        </p:nvSpPr>
        <p:spPr/>
        <p:txBody>
          <a:bodyPr/>
          <a:lstStyle/>
          <a:p>
            <a:pPr>
              <a:defRPr/>
            </a:pPr>
            <a:fld id="{1022E048-0C10-44A5-AF6F-3253FFE7E62D}" type="slidenum">
              <a:rPr lang="de-DE" smtClean="0"/>
              <a:pPr>
                <a:defRPr/>
              </a:pPr>
              <a:t>31</a:t>
            </a:fld>
            <a:endParaRPr lang="de-DE" dirty="0"/>
          </a:p>
        </p:txBody>
      </p:sp>
    </p:spTree>
    <p:extLst>
      <p:ext uri="{BB962C8B-B14F-4D97-AF65-F5344CB8AC3E}">
        <p14:creationId xmlns:p14="http://schemas.microsoft.com/office/powerpoint/2010/main" val="1083360456"/>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2"/>
          </p:nvPr>
        </p:nvSpPr>
        <p:spPr>
          <a:xfrm>
            <a:off x="395536" y="188640"/>
            <a:ext cx="8370512" cy="1008112"/>
          </a:xfrm>
        </p:spPr>
        <p:txBody>
          <a:bodyPr>
            <a:normAutofit/>
          </a:bodyPr>
          <a:lstStyle/>
          <a:p>
            <a:r>
              <a:rPr lang="de-DE" dirty="0" smtClean="0"/>
              <a:t>27</a:t>
            </a:r>
            <a:r>
              <a:rPr lang="de-DE" dirty="0"/>
              <a:t> Er wurde vom Geist in den Tempel geführt; und als die Eltern das Kind Jesus hereinbrachten, um mit ihm zu tun, was nach dem Gesetz üblich war, 28 nahm Simeon das Kind in seine Arme und pries Gott </a:t>
            </a:r>
            <a:r>
              <a:rPr lang="de-DE" dirty="0" smtClean="0"/>
              <a:t>…</a:t>
            </a:r>
            <a:r>
              <a:rPr lang="de-DE" dirty="0"/>
              <a:t> </a:t>
            </a:r>
          </a:p>
        </p:txBody>
      </p:sp>
      <p:pic>
        <p:nvPicPr>
          <p:cNvPr id="6" name="Picture 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227517" y="1268760"/>
            <a:ext cx="7080787" cy="53105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feld 6"/>
          <p:cNvSpPr txBox="1"/>
          <p:nvPr/>
        </p:nvSpPr>
        <p:spPr>
          <a:xfrm>
            <a:off x="7380312" y="1988840"/>
            <a:ext cx="1512168" cy="2031325"/>
          </a:xfrm>
          <a:prstGeom prst="rect">
            <a:avLst/>
          </a:prstGeom>
          <a:noFill/>
        </p:spPr>
        <p:txBody>
          <a:bodyPr wrap="square" rtlCol="0">
            <a:spAutoFit/>
          </a:bodyPr>
          <a:lstStyle/>
          <a:p>
            <a:r>
              <a:rPr lang="de-DE" dirty="0" smtClean="0">
                <a:solidFill>
                  <a:schemeClr val="bg1"/>
                </a:solidFill>
              </a:rPr>
              <a:t>Beten wir mit ihm gemeinsam das Benedictus, Gotteslob Nr. 617,2</a:t>
            </a:r>
            <a:endParaRPr lang="de-DE" dirty="0">
              <a:solidFill>
                <a:schemeClr val="bg1"/>
              </a:solidFill>
            </a:endParaRPr>
          </a:p>
        </p:txBody>
      </p:sp>
      <p:sp>
        <p:nvSpPr>
          <p:cNvPr id="2" name="Foliennummernplatzhalter 1"/>
          <p:cNvSpPr>
            <a:spLocks noGrp="1"/>
          </p:cNvSpPr>
          <p:nvPr>
            <p:ph type="sldNum" sz="quarter" idx="15"/>
          </p:nvPr>
        </p:nvSpPr>
        <p:spPr/>
        <p:txBody>
          <a:bodyPr/>
          <a:lstStyle/>
          <a:p>
            <a:pPr>
              <a:defRPr/>
            </a:pPr>
            <a:fld id="{1022E048-0C10-44A5-AF6F-3253FFE7E62D}" type="slidenum">
              <a:rPr lang="de-DE" smtClean="0"/>
              <a:pPr>
                <a:defRPr/>
              </a:pPr>
              <a:t>32</a:t>
            </a:fld>
            <a:endParaRPr lang="de-DE" dirty="0"/>
          </a:p>
        </p:txBody>
      </p:sp>
    </p:spTree>
    <p:extLst>
      <p:ext uri="{BB962C8B-B14F-4D97-AF65-F5344CB8AC3E}">
        <p14:creationId xmlns:p14="http://schemas.microsoft.com/office/powerpoint/2010/main" val="3782579868"/>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2"/>
          </p:nvPr>
        </p:nvSpPr>
        <p:spPr>
          <a:xfrm>
            <a:off x="467544" y="260648"/>
            <a:ext cx="8298504" cy="1656184"/>
          </a:xfrm>
        </p:spPr>
        <p:txBody>
          <a:bodyPr>
            <a:normAutofit fontScale="92500"/>
          </a:bodyPr>
          <a:lstStyle/>
          <a:p>
            <a:r>
              <a:rPr lang="de-DE" dirty="0"/>
              <a:t>36 Damals lebte auch Hanna, eine Prophetin, eine Tochter </a:t>
            </a:r>
            <a:r>
              <a:rPr lang="de-DE" dirty="0" err="1"/>
              <a:t>Penuëls</a:t>
            </a:r>
            <a:r>
              <a:rPr lang="de-DE" dirty="0"/>
              <a:t>, aus dem Stamm Ascher. Sie war schon hochbetagt. Als junges Mädchen hatte sie geheiratet und sieben Jahre mit ihrem Mann gelebt; 37 nun war sie eine Witwe von vierundachtzig Jahren. Sie hielt sich ständig im Tempel auf und diente Gott Tag und Nacht mit Fasten und Beten. 38 Zu derselben Stunde trat sie hinzu, pries Gott und sprach über das Kind zu allen, die auf die Erlösung Jerusalems warteten. </a:t>
            </a:r>
          </a:p>
        </p:txBody>
      </p:sp>
      <p:pic>
        <p:nvPicPr>
          <p:cNvPr id="6" name="Picture 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619672" y="1844824"/>
            <a:ext cx="6248400" cy="468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Foliennummernplatzhalter 1"/>
          <p:cNvSpPr>
            <a:spLocks noGrp="1"/>
          </p:cNvSpPr>
          <p:nvPr>
            <p:ph type="sldNum" sz="quarter" idx="15"/>
          </p:nvPr>
        </p:nvSpPr>
        <p:spPr/>
        <p:txBody>
          <a:bodyPr/>
          <a:lstStyle/>
          <a:p>
            <a:pPr>
              <a:defRPr/>
            </a:pPr>
            <a:fld id="{1022E048-0C10-44A5-AF6F-3253FFE7E62D}" type="slidenum">
              <a:rPr lang="de-DE" smtClean="0"/>
              <a:pPr>
                <a:defRPr/>
              </a:pPr>
              <a:t>33</a:t>
            </a:fld>
            <a:endParaRPr lang="de-DE" dirty="0"/>
          </a:p>
        </p:txBody>
      </p:sp>
    </p:spTree>
    <p:extLst>
      <p:ext uri="{BB962C8B-B14F-4D97-AF65-F5344CB8AC3E}">
        <p14:creationId xmlns:p14="http://schemas.microsoft.com/office/powerpoint/2010/main" val="1467726261"/>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322" name="Inhaltsplatzhalter 1"/>
          <p:cNvSpPr>
            <a:spLocks noGrp="1"/>
          </p:cNvSpPr>
          <p:nvPr>
            <p:ph sz="quarter" idx="1"/>
          </p:nvPr>
        </p:nvSpPr>
        <p:spPr>
          <a:xfrm>
            <a:off x="457200" y="457200"/>
            <a:ext cx="4330824" cy="5715000"/>
          </a:xfrm>
        </p:spPr>
        <p:txBody>
          <a:bodyPr>
            <a:normAutofit fontScale="92500" lnSpcReduction="10000"/>
          </a:bodyPr>
          <a:lstStyle/>
          <a:p>
            <a:pPr marL="0" indent="0">
              <a:buFont typeface="Wingdings 2" pitchFamily="18" charset="2"/>
              <a:buNone/>
            </a:pPr>
            <a:endParaRPr lang="de-DE" altLang="de-DE" dirty="0" smtClean="0"/>
          </a:p>
          <a:p>
            <a:pPr marL="0" indent="0">
              <a:buFont typeface="Wingdings 2" pitchFamily="18" charset="2"/>
              <a:buNone/>
            </a:pPr>
            <a:endParaRPr lang="de-DE" altLang="de-DE" dirty="0" smtClean="0"/>
          </a:p>
          <a:p>
            <a:pPr marL="0" indent="0">
              <a:buFont typeface="Wingdings 2" pitchFamily="18" charset="2"/>
              <a:buNone/>
            </a:pPr>
            <a:endParaRPr lang="de-DE" altLang="de-DE" dirty="0" smtClean="0"/>
          </a:p>
          <a:p>
            <a:pPr marL="0" indent="0">
              <a:buFont typeface="Wingdings 2" pitchFamily="18" charset="2"/>
              <a:buNone/>
            </a:pPr>
            <a:endParaRPr lang="de-DE" altLang="de-DE" dirty="0" smtClean="0"/>
          </a:p>
          <a:p>
            <a:pPr marL="0" indent="0">
              <a:buFont typeface="Wingdings 2" pitchFamily="18" charset="2"/>
              <a:buNone/>
            </a:pPr>
            <a:r>
              <a:rPr lang="de-DE" altLang="de-DE" dirty="0" smtClean="0"/>
              <a:t>                                   </a:t>
            </a:r>
          </a:p>
          <a:p>
            <a:pPr marL="0" indent="0">
              <a:buFont typeface="Wingdings 2" pitchFamily="18" charset="2"/>
              <a:buNone/>
            </a:pPr>
            <a:endParaRPr lang="de-DE" altLang="de-DE" dirty="0" smtClean="0"/>
          </a:p>
          <a:p>
            <a:pPr marL="0" indent="0">
              <a:buFont typeface="Wingdings 2" pitchFamily="18" charset="2"/>
              <a:buNone/>
            </a:pPr>
            <a:endParaRPr lang="de-DE" altLang="de-DE" dirty="0" smtClean="0"/>
          </a:p>
          <a:p>
            <a:pPr marL="0" indent="0">
              <a:buFont typeface="Wingdings 2" pitchFamily="18" charset="2"/>
              <a:buNone/>
            </a:pPr>
            <a:endParaRPr lang="de-DE" altLang="de-DE" dirty="0" smtClean="0"/>
          </a:p>
          <a:p>
            <a:pPr marL="0" indent="0">
              <a:buFont typeface="Wingdings 2" pitchFamily="18" charset="2"/>
              <a:buNone/>
            </a:pPr>
            <a:r>
              <a:rPr lang="de-DE" dirty="0"/>
              <a:t>39 Als seine Eltern alles getan hatten, was das Gesetz des Herrn vorschreibt, kehrten sie nach Galiläa in ihre Stadt </a:t>
            </a:r>
            <a:r>
              <a:rPr lang="de-DE" dirty="0" err="1"/>
              <a:t>Nazaret</a:t>
            </a:r>
            <a:r>
              <a:rPr lang="de-DE" dirty="0"/>
              <a:t> zurück. </a:t>
            </a:r>
            <a:endParaRPr lang="de-DE" altLang="de-DE" dirty="0" smtClean="0"/>
          </a:p>
          <a:p>
            <a:pPr marL="0" indent="0">
              <a:buFont typeface="Wingdings 2" pitchFamily="18" charset="2"/>
              <a:buNone/>
            </a:pPr>
            <a:r>
              <a:rPr lang="de-DE" altLang="de-DE" dirty="0" smtClean="0"/>
              <a:t>                                           </a:t>
            </a:r>
          </a:p>
        </p:txBody>
      </p:sp>
      <p:sp>
        <p:nvSpPr>
          <p:cNvPr id="56323" name="Textplatzhalter 2"/>
          <p:cNvSpPr>
            <a:spLocks noGrp="1"/>
          </p:cNvSpPr>
          <p:nvPr>
            <p:ph type="body" idx="2"/>
          </p:nvPr>
        </p:nvSpPr>
        <p:spPr/>
        <p:txBody>
          <a:bodyPr/>
          <a:lstStyle/>
          <a:p>
            <a:endParaRPr lang="de-DE" altLang="de-DE" smtClean="0"/>
          </a:p>
        </p:txBody>
      </p:sp>
      <p:sp>
        <p:nvSpPr>
          <p:cNvPr id="4" name="Titel 3"/>
          <p:cNvSpPr>
            <a:spLocks noGrp="1"/>
          </p:cNvSpPr>
          <p:nvPr>
            <p:ph type="title"/>
          </p:nvPr>
        </p:nvSpPr>
        <p:spPr/>
        <p:txBody>
          <a:bodyPr/>
          <a:lstStyle/>
          <a:p>
            <a:pPr fontAlgn="auto">
              <a:spcAft>
                <a:spcPts val="0"/>
              </a:spcAft>
              <a:defRPr/>
            </a:pPr>
            <a:endParaRPr lang="de-DE"/>
          </a:p>
        </p:txBody>
      </p:sp>
      <p:pic>
        <p:nvPicPr>
          <p:cNvPr id="56326" name="Inhaltsplatzhalter 4"/>
          <p:cNvPicPr>
            <a:picLocks noGrp="1" noChangeAspect="1"/>
          </p:cNvPicPr>
          <p:nvPr>
            <p:ph sz="quarter" idx="4294967295"/>
          </p:nvPr>
        </p:nvPicPr>
        <p:blipFill>
          <a:blip r:embed="rId4">
            <a:extLst>
              <a:ext uri="{28A0092B-C50C-407E-A947-70E740481C1C}">
                <a14:useLocalDpi xmlns:a14="http://schemas.microsoft.com/office/drawing/2010/main" val="0"/>
              </a:ext>
            </a:extLst>
          </a:blip>
          <a:srcRect l="46690" t="6911" r="8014" b="34088"/>
          <a:stretch>
            <a:fillRect/>
          </a:stretch>
        </p:blipFill>
        <p:spPr>
          <a:xfrm>
            <a:off x="395536" y="332656"/>
            <a:ext cx="2830513" cy="2765425"/>
          </a:xfrm>
        </p:spPr>
      </p:pic>
      <p:pic>
        <p:nvPicPr>
          <p:cNvPr id="5632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4750" y="476250"/>
            <a:ext cx="3676650" cy="55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5"/>
          </p:nvPr>
        </p:nvSpPr>
        <p:spPr/>
        <p:txBody>
          <a:bodyPr/>
          <a:lstStyle/>
          <a:p>
            <a:pPr>
              <a:defRPr/>
            </a:pPr>
            <a:fld id="{1022E048-0C10-44A5-AF6F-3253FFE7E62D}" type="slidenum">
              <a:rPr lang="de-DE" smtClean="0"/>
              <a:pPr>
                <a:defRPr/>
              </a:pPr>
              <a:t>34</a:t>
            </a:fld>
            <a:endParaRPr lang="de-DE" dirty="0"/>
          </a:p>
        </p:txBody>
      </p:sp>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platzhalter 2"/>
          <p:cNvSpPr>
            <a:spLocks noGrp="1"/>
          </p:cNvSpPr>
          <p:nvPr>
            <p:ph type="body" idx="2"/>
          </p:nvPr>
        </p:nvSpPr>
        <p:spPr>
          <a:xfrm>
            <a:off x="467544" y="188640"/>
            <a:ext cx="8298504" cy="2088232"/>
          </a:xfrm>
        </p:spPr>
        <p:txBody>
          <a:bodyPr>
            <a:normAutofit/>
          </a:bodyPr>
          <a:lstStyle/>
          <a:p>
            <a:r>
              <a:rPr lang="de-DE" dirty="0" smtClean="0"/>
              <a:t>40</a:t>
            </a:r>
            <a:r>
              <a:rPr lang="de-DE" dirty="0"/>
              <a:t> Das Kind wuchs heran und wurde stark, erfüllt mit Weisheit </a:t>
            </a:r>
            <a:endParaRPr lang="de-DE" dirty="0" smtClean="0"/>
          </a:p>
          <a:p>
            <a:r>
              <a:rPr lang="de-DE" dirty="0" smtClean="0"/>
              <a:t>und </a:t>
            </a:r>
            <a:r>
              <a:rPr lang="de-DE" dirty="0"/>
              <a:t>Gottes Gnade ruhte auf ihm.</a:t>
            </a:r>
            <a:endParaRPr lang="de-DE" altLang="de-DE" dirty="0" smtClean="0"/>
          </a:p>
        </p:txBody>
      </p:sp>
      <p:pic>
        <p:nvPicPr>
          <p:cNvPr id="14" name="Picture 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bwMode="auto">
          <a:xfrm>
            <a:off x="971600" y="1214754"/>
            <a:ext cx="7128792" cy="53465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Foliennummernplatzhalter 1"/>
          <p:cNvSpPr>
            <a:spLocks noGrp="1"/>
          </p:cNvSpPr>
          <p:nvPr>
            <p:ph type="sldNum" sz="quarter" idx="15"/>
          </p:nvPr>
        </p:nvSpPr>
        <p:spPr/>
        <p:txBody>
          <a:bodyPr/>
          <a:lstStyle/>
          <a:p>
            <a:pPr>
              <a:defRPr/>
            </a:pPr>
            <a:fld id="{1022E048-0C10-44A5-AF6F-3253FFE7E62D}" type="slidenum">
              <a:rPr lang="de-DE" smtClean="0"/>
              <a:pPr>
                <a:defRPr/>
              </a:pPr>
              <a:t>35</a:t>
            </a:fld>
            <a:endParaRPr lang="de-DE" dirty="0"/>
          </a:p>
        </p:txBody>
      </p:sp>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40512" t="66418" r="28102"/>
          <a:stretch/>
        </p:blipFill>
        <p:spPr bwMode="auto">
          <a:xfrm>
            <a:off x="4716016" y="3169982"/>
            <a:ext cx="4247018" cy="34082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Inhaltsplatzhalter 1"/>
          <p:cNvSpPr>
            <a:spLocks noGrp="1"/>
          </p:cNvSpPr>
          <p:nvPr>
            <p:ph sz="quarter" idx="1"/>
          </p:nvPr>
        </p:nvSpPr>
        <p:spPr>
          <a:xfrm>
            <a:off x="323528" y="332656"/>
            <a:ext cx="8639506" cy="2837326"/>
          </a:xfrm>
        </p:spPr>
        <p:txBody>
          <a:bodyPr>
            <a:normAutofit fontScale="92500" lnSpcReduction="20000"/>
          </a:bodyPr>
          <a:lstStyle/>
          <a:p>
            <a:pPr marL="0" indent="0">
              <a:buNone/>
            </a:pPr>
            <a:r>
              <a:rPr lang="de-DE" sz="1600" dirty="0" smtClean="0"/>
              <a:t>Soweit die Worte des Lukas.</a:t>
            </a:r>
          </a:p>
          <a:p>
            <a:pPr marL="0" indent="0">
              <a:buNone/>
            </a:pPr>
            <a:r>
              <a:rPr lang="de-DE" dirty="0" smtClean="0"/>
              <a:t>Nehmen wir in unseren Alltag hier im Seniorenheim das Wissen mit, dass diese Weihnachtsbotschaft beginnt mit zwei alten Leuten, Elisabeth und Zacharias und endet mit zwei alten </a:t>
            </a:r>
            <a:r>
              <a:rPr lang="de-DE" dirty="0"/>
              <a:t>L</a:t>
            </a:r>
            <a:r>
              <a:rPr lang="de-DE" dirty="0" smtClean="0"/>
              <a:t>euten, Simeon und Hanna. Sie verkünden das Heil, dass in diesem Neugeborenen zur Welt kommt. </a:t>
            </a:r>
            <a:r>
              <a:rPr lang="de-DE" dirty="0" smtClean="0"/>
              <a:t>Auch wir können im Alter noch jeden Tag Gottes Frohe Botschaft weitergeben. </a:t>
            </a:r>
          </a:p>
          <a:p>
            <a:pPr marL="0" indent="0">
              <a:buNone/>
            </a:pPr>
            <a:r>
              <a:rPr lang="de-DE" dirty="0" smtClean="0"/>
              <a:t>Gott </a:t>
            </a:r>
            <a:r>
              <a:rPr lang="de-DE" dirty="0" smtClean="0"/>
              <a:t>segne uns </a:t>
            </a:r>
            <a:r>
              <a:rPr lang="de-DE" dirty="0" smtClean="0"/>
              <a:t>dazu und </a:t>
            </a:r>
            <a:r>
              <a:rPr lang="de-DE" dirty="0" smtClean="0"/>
              <a:t>lasse uns aus </a:t>
            </a:r>
            <a:r>
              <a:rPr lang="de-DE" dirty="0" smtClean="0"/>
              <a:t>diesem Evangelium, aus dieser Frohen Botschaft Hoffnung für unser Leben finden.</a:t>
            </a:r>
            <a:endParaRPr lang="de-DE" dirty="0" smtClean="0"/>
          </a:p>
          <a:p>
            <a:pPr marL="0" indent="0">
              <a:buNone/>
            </a:pPr>
            <a:endParaRPr lang="de-DE" dirty="0"/>
          </a:p>
        </p:txBody>
      </p:sp>
      <p:pic>
        <p:nvPicPr>
          <p:cNvPr id="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3" y="3169982"/>
            <a:ext cx="4665838" cy="34993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Foliennummernplatzhalter 2"/>
          <p:cNvSpPr>
            <a:spLocks noGrp="1"/>
          </p:cNvSpPr>
          <p:nvPr>
            <p:ph type="sldNum" sz="quarter" idx="15"/>
          </p:nvPr>
        </p:nvSpPr>
        <p:spPr/>
        <p:txBody>
          <a:bodyPr/>
          <a:lstStyle/>
          <a:p>
            <a:pPr>
              <a:defRPr/>
            </a:pPr>
            <a:fld id="{1022E048-0C10-44A5-AF6F-3253FFE7E62D}" type="slidenum">
              <a:rPr lang="de-DE" smtClean="0"/>
              <a:pPr>
                <a:defRPr/>
              </a:pPr>
              <a:t>36</a:t>
            </a:fld>
            <a:endParaRPr lang="de-DE" dirty="0"/>
          </a:p>
        </p:txBody>
      </p:sp>
    </p:spTree>
    <p:extLst>
      <p:ext uri="{BB962C8B-B14F-4D97-AF65-F5344CB8AC3E}">
        <p14:creationId xmlns:p14="http://schemas.microsoft.com/office/powerpoint/2010/main" val="853431387"/>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a:xfrm>
            <a:off x="395536" y="188640"/>
            <a:ext cx="8496944" cy="5715000"/>
          </a:xfrm>
        </p:spPr>
        <p:txBody>
          <a:bodyPr>
            <a:normAutofit/>
          </a:bodyPr>
          <a:lstStyle/>
          <a:p>
            <a:r>
              <a:rPr lang="de-DE" dirty="0" smtClean="0">
                <a:solidFill>
                  <a:schemeClr val="bg1"/>
                </a:solidFill>
              </a:rPr>
              <a:t>Stille </a:t>
            </a:r>
            <a:r>
              <a:rPr lang="de-DE" dirty="0">
                <a:solidFill>
                  <a:schemeClr val="bg1"/>
                </a:solidFill>
              </a:rPr>
              <a:t>Nacht! Heilige Nacht</a:t>
            </a:r>
            <a:r>
              <a:rPr lang="de-DE" dirty="0" smtClean="0">
                <a:solidFill>
                  <a:schemeClr val="bg1"/>
                </a:solidFill>
              </a:rPr>
              <a:t>!, Gotteslob Nr. 249</a:t>
            </a:r>
            <a:endParaRPr lang="de-DE" dirty="0">
              <a:solidFill>
                <a:schemeClr val="bg1"/>
              </a:solidFill>
            </a:endParaRPr>
          </a:p>
          <a:p>
            <a:pPr marL="0" indent="0">
              <a:buNone/>
            </a:pPr>
            <a:endParaRPr lang="de-DE" dirty="0"/>
          </a:p>
        </p:txBody>
      </p:sp>
      <p:pic>
        <p:nvPicPr>
          <p:cNvPr id="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40512" t="66418" r="28102"/>
          <a:stretch/>
        </p:blipFill>
        <p:spPr bwMode="auto">
          <a:xfrm>
            <a:off x="4773341" y="1800739"/>
            <a:ext cx="4247018" cy="34082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3" y="1772816"/>
            <a:ext cx="4665838" cy="34993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Foliennummernplatzhalter 2"/>
          <p:cNvSpPr>
            <a:spLocks noGrp="1"/>
          </p:cNvSpPr>
          <p:nvPr>
            <p:ph type="sldNum" sz="quarter" idx="15"/>
          </p:nvPr>
        </p:nvSpPr>
        <p:spPr/>
        <p:txBody>
          <a:bodyPr/>
          <a:lstStyle/>
          <a:p>
            <a:pPr>
              <a:defRPr/>
            </a:pPr>
            <a:fld id="{1022E048-0C10-44A5-AF6F-3253FFE7E62D}" type="slidenum">
              <a:rPr lang="de-DE" smtClean="0"/>
              <a:pPr>
                <a:defRPr/>
              </a:pPr>
              <a:t>37</a:t>
            </a:fld>
            <a:endParaRPr lang="de-DE" dirty="0"/>
          </a:p>
        </p:txBody>
      </p:sp>
    </p:spTree>
    <p:extLst>
      <p:ext uri="{BB962C8B-B14F-4D97-AF65-F5344CB8AC3E}">
        <p14:creationId xmlns:p14="http://schemas.microsoft.com/office/powerpoint/2010/main" val="725568031"/>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40512" t="66418" r="28102"/>
          <a:stretch/>
        </p:blipFill>
        <p:spPr bwMode="auto">
          <a:xfrm>
            <a:off x="4773341" y="188640"/>
            <a:ext cx="4247018" cy="34082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3" y="3169982"/>
            <a:ext cx="4665838" cy="34993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Foliennummernplatzhalter 1"/>
          <p:cNvSpPr>
            <a:spLocks noGrp="1"/>
          </p:cNvSpPr>
          <p:nvPr>
            <p:ph type="sldNum" sz="quarter" idx="15"/>
          </p:nvPr>
        </p:nvSpPr>
        <p:spPr/>
        <p:txBody>
          <a:bodyPr/>
          <a:lstStyle/>
          <a:p>
            <a:pPr>
              <a:defRPr/>
            </a:pPr>
            <a:fld id="{1022E048-0C10-44A5-AF6F-3253FFE7E62D}" type="slidenum">
              <a:rPr lang="de-DE" smtClean="0"/>
              <a:pPr>
                <a:defRPr/>
              </a:pPr>
              <a:t>38</a:t>
            </a:fld>
            <a:endParaRPr lang="de-DE" dirty="0"/>
          </a:p>
        </p:txBody>
      </p:sp>
    </p:spTree>
    <p:extLst>
      <p:ext uri="{BB962C8B-B14F-4D97-AF65-F5344CB8AC3E}">
        <p14:creationId xmlns:p14="http://schemas.microsoft.com/office/powerpoint/2010/main" val="725568031"/>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a:xfrm>
            <a:off x="457200" y="457200"/>
            <a:ext cx="8435280" cy="5715000"/>
          </a:xfrm>
        </p:spPr>
        <p:txBody>
          <a:bodyPr>
            <a:normAutofit fontScale="92500" lnSpcReduction="10000"/>
          </a:bodyPr>
          <a:lstStyle/>
          <a:p>
            <a:pPr marL="0" indent="0">
              <a:buNone/>
            </a:pPr>
            <a:r>
              <a:rPr lang="de-DE" sz="2000" dirty="0" smtClean="0">
                <a:latin typeface="Century Gothic" panose="020B0502020202020204" pitchFamily="34" charset="0"/>
              </a:rPr>
              <a:t>© (wenn nicht anders angegeben):</a:t>
            </a:r>
            <a:endParaRPr lang="de-DE" sz="2000" dirty="0">
              <a:latin typeface="Century Gothic" panose="020B0502020202020204" pitchFamily="34" charset="0"/>
            </a:endParaRPr>
          </a:p>
          <a:p>
            <a:endParaRPr lang="de-DE" sz="2000" dirty="0" smtClean="0">
              <a:latin typeface="Century Gothic" panose="020B0502020202020204" pitchFamily="34" charset="0"/>
            </a:endParaRPr>
          </a:p>
          <a:p>
            <a:r>
              <a:rPr lang="de-DE" sz="2000" dirty="0" smtClean="0">
                <a:latin typeface="Century Gothic" panose="020B0502020202020204" pitchFamily="34" charset="0"/>
              </a:rPr>
              <a:t>Fotos: 		freebibelimages.de</a:t>
            </a:r>
          </a:p>
          <a:p>
            <a:endParaRPr lang="de-DE" sz="2000" dirty="0">
              <a:latin typeface="Century Gothic" panose="020B0502020202020204" pitchFamily="34" charset="0"/>
            </a:endParaRPr>
          </a:p>
          <a:p>
            <a:endParaRPr lang="de-DE" sz="2000" dirty="0" smtClean="0">
              <a:latin typeface="Century Gothic" panose="020B0502020202020204" pitchFamily="34" charset="0"/>
            </a:endParaRPr>
          </a:p>
          <a:p>
            <a:endParaRPr lang="de-DE" sz="2000" dirty="0">
              <a:latin typeface="Century Gothic" panose="020B0502020202020204" pitchFamily="34" charset="0"/>
            </a:endParaRPr>
          </a:p>
          <a:p>
            <a:endParaRPr lang="de-DE" sz="2000" dirty="0" smtClean="0">
              <a:latin typeface="Century Gothic" panose="020B0502020202020204" pitchFamily="34" charset="0"/>
            </a:endParaRPr>
          </a:p>
          <a:p>
            <a:endParaRPr lang="de-DE" sz="2000" dirty="0">
              <a:latin typeface="Century Gothic" panose="020B0502020202020204" pitchFamily="34" charset="0"/>
            </a:endParaRPr>
          </a:p>
          <a:p>
            <a:endParaRPr lang="de-DE" sz="2000" dirty="0" smtClean="0">
              <a:latin typeface="Century Gothic" panose="020B0502020202020204" pitchFamily="34" charset="0"/>
            </a:endParaRPr>
          </a:p>
          <a:p>
            <a:r>
              <a:rPr lang="de-DE" sz="2000" dirty="0" smtClean="0">
                <a:latin typeface="Century Gothic" panose="020B0502020202020204" pitchFamily="34" charset="0"/>
              </a:rPr>
              <a:t>Piktogramme: 	</a:t>
            </a:r>
            <a:r>
              <a:rPr lang="de-DE" sz="2000" dirty="0" err="1" smtClean="0">
                <a:latin typeface="Century Gothic" panose="020B0502020202020204" pitchFamily="34" charset="0"/>
              </a:rPr>
              <a:t>Picto-Selector</a:t>
            </a:r>
            <a:endParaRPr lang="de-DE" sz="2000" dirty="0" smtClean="0">
              <a:latin typeface="Century Gothic" panose="020B0502020202020204" pitchFamily="34" charset="0"/>
            </a:endParaRPr>
          </a:p>
          <a:p>
            <a:r>
              <a:rPr lang="de-DE" sz="2000" dirty="0" smtClean="0"/>
              <a:t>Biblische Texte:	Einheitsübersetzung </a:t>
            </a:r>
            <a:r>
              <a:rPr lang="de-DE" sz="2000" dirty="0"/>
              <a:t>der Heiligen Schrift, </a:t>
            </a:r>
            <a:r>
              <a:rPr lang="de-DE" sz="2000" dirty="0" smtClean="0"/>
              <a:t>					vollständig </a:t>
            </a:r>
            <a:r>
              <a:rPr lang="de-DE" sz="2000" dirty="0"/>
              <a:t>durchgesehene und überarbeitete </a:t>
            </a:r>
            <a:r>
              <a:rPr lang="de-DE" sz="2000" dirty="0" smtClean="0"/>
              <a:t>				Ausgabe 								© </a:t>
            </a:r>
            <a:r>
              <a:rPr lang="de-DE" sz="2000" dirty="0"/>
              <a:t>2016 Katholische Bibelanstalt, Stuttgart </a:t>
            </a:r>
            <a:r>
              <a:rPr lang="de-DE" sz="2000" dirty="0" smtClean="0"/>
              <a:t>					Alle </a:t>
            </a:r>
            <a:r>
              <a:rPr lang="de-DE" sz="2000" dirty="0"/>
              <a:t>Rechte </a:t>
            </a:r>
            <a:r>
              <a:rPr lang="de-DE" sz="2000" dirty="0" smtClean="0"/>
              <a:t>vorbehalten.</a:t>
            </a:r>
          </a:p>
          <a:p>
            <a:r>
              <a:rPr lang="de-DE" sz="2000" dirty="0" smtClean="0">
                <a:latin typeface="Century Gothic" panose="020B0502020202020204" pitchFamily="34" charset="0"/>
              </a:rPr>
              <a:t>Stille Nacht:		Urfassung: </a:t>
            </a:r>
          </a:p>
          <a:p>
            <a:r>
              <a:rPr lang="de-DE" sz="1500" dirty="0" smtClean="0">
                <a:latin typeface="Century Gothic" panose="020B0502020202020204" pitchFamily="34" charset="0"/>
              </a:rPr>
              <a:t>Text: 			Joseph Mohr </a:t>
            </a:r>
          </a:p>
          <a:p>
            <a:r>
              <a:rPr lang="de-DE" sz="1500" dirty="0" smtClean="0">
                <a:latin typeface="Century Gothic" panose="020B0502020202020204" pitchFamily="34" charset="0"/>
              </a:rPr>
              <a:t>Musik: 			Franz Xaver Gruber</a:t>
            </a:r>
          </a:p>
          <a:p>
            <a:endParaRPr lang="de-DE" sz="2000" dirty="0" smtClean="0">
              <a:latin typeface="Century Gothic" panose="020B0502020202020204" pitchFamily="34" charset="0"/>
            </a:endParaRPr>
          </a:p>
          <a:p>
            <a:endParaRPr lang="de-DE" sz="2000" dirty="0" smtClean="0">
              <a:latin typeface="Century Gothic" panose="020B0502020202020204" pitchFamily="34" charset="0"/>
            </a:endParaRPr>
          </a:p>
          <a:p>
            <a:endParaRPr lang="de-DE"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484784"/>
            <a:ext cx="4667250"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5"/>
          </p:nvPr>
        </p:nvSpPr>
        <p:spPr/>
        <p:txBody>
          <a:bodyPr/>
          <a:lstStyle/>
          <a:p>
            <a:pPr>
              <a:defRPr/>
            </a:pPr>
            <a:fld id="{1022E048-0C10-44A5-AF6F-3253FFE7E62D}" type="slidenum">
              <a:rPr lang="de-DE" smtClean="0"/>
              <a:pPr>
                <a:defRPr/>
              </a:pPr>
              <a:t>39</a:t>
            </a:fld>
            <a:endParaRPr lang="de-DE" dirty="0"/>
          </a:p>
        </p:txBody>
      </p:sp>
    </p:spTree>
    <p:extLst>
      <p:ext uri="{BB962C8B-B14F-4D97-AF65-F5344CB8AC3E}">
        <p14:creationId xmlns:p14="http://schemas.microsoft.com/office/powerpoint/2010/main" val="3664626311"/>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4475" t="36202" r="200" b="23840"/>
          <a:stretch/>
        </p:blipFill>
        <p:spPr bwMode="auto">
          <a:xfrm>
            <a:off x="683568" y="332656"/>
            <a:ext cx="8064896" cy="6062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5220072" y="6381328"/>
            <a:ext cx="3600400" cy="246221"/>
          </a:xfrm>
          <a:prstGeom prst="rect">
            <a:avLst/>
          </a:prstGeom>
          <a:noFill/>
        </p:spPr>
        <p:txBody>
          <a:bodyPr wrap="square" rtlCol="0">
            <a:spAutoFit/>
          </a:bodyPr>
          <a:lstStyle/>
          <a:p>
            <a:r>
              <a:rPr lang="de-DE" sz="1000" dirty="0" smtClean="0"/>
              <a:t>Modell vom Jerusalemer Tempel: gemeinfrei</a:t>
            </a:r>
            <a:endParaRPr lang="de-DE" sz="1000" dirty="0"/>
          </a:p>
        </p:txBody>
      </p:sp>
      <p:sp>
        <p:nvSpPr>
          <p:cNvPr id="2" name="Foliennummernplatzhalter 1"/>
          <p:cNvSpPr>
            <a:spLocks noGrp="1"/>
          </p:cNvSpPr>
          <p:nvPr>
            <p:ph type="sldNum" sz="quarter" idx="15"/>
          </p:nvPr>
        </p:nvSpPr>
        <p:spPr/>
        <p:txBody>
          <a:bodyPr/>
          <a:lstStyle/>
          <a:p>
            <a:pPr>
              <a:defRPr/>
            </a:pPr>
            <a:fld id="{B3BA75DD-0E37-4710-B485-B97DE16B40D6}" type="slidenum">
              <a:rPr lang="de-DE" smtClean="0"/>
              <a:pPr>
                <a:defRPr/>
              </a:pPr>
              <a:t>4</a:t>
            </a:fld>
            <a:endParaRPr lang="de-DE" dirty="0"/>
          </a:p>
        </p:txBody>
      </p:sp>
    </p:spTree>
    <p:extLst>
      <p:ext uri="{BB962C8B-B14F-4D97-AF65-F5344CB8AC3E}">
        <p14:creationId xmlns:p14="http://schemas.microsoft.com/office/powerpoint/2010/main" val="612503483"/>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716463" y="3700463"/>
            <a:ext cx="4046537" cy="1457325"/>
          </a:xfrm>
        </p:spPr>
        <p:txBody>
          <a:bodyPr/>
          <a:lstStyle/>
          <a:p>
            <a:pPr fontAlgn="auto">
              <a:spcAft>
                <a:spcPts val="0"/>
              </a:spcAft>
              <a:buFont typeface="Wingdings 2"/>
              <a:buNone/>
              <a:defRPr/>
            </a:pPr>
            <a:r>
              <a:rPr lang="de-DE" dirty="0" smtClean="0"/>
              <a:t>Es geschah </a:t>
            </a:r>
          </a:p>
          <a:p>
            <a:pPr fontAlgn="auto">
              <a:spcAft>
                <a:spcPts val="0"/>
              </a:spcAft>
              <a:buFont typeface="Wingdings 2"/>
              <a:buNone/>
              <a:defRPr/>
            </a:pPr>
            <a:r>
              <a:rPr lang="de-DE" dirty="0" smtClean="0"/>
              <a:t>vor langer, langer Zeit…</a:t>
            </a:r>
            <a:endParaRPr lang="de-DE" dirty="0"/>
          </a:p>
        </p:txBody>
      </p:sp>
      <p:sp>
        <p:nvSpPr>
          <p:cNvPr id="2" name="Titel 1"/>
          <p:cNvSpPr>
            <a:spLocks noGrp="1"/>
          </p:cNvSpPr>
          <p:nvPr>
            <p:ph type="ctrTitle"/>
          </p:nvPr>
        </p:nvSpPr>
        <p:spPr>
          <a:xfrm>
            <a:off x="457200" y="332656"/>
            <a:ext cx="8305800" cy="2160240"/>
          </a:xfrm>
        </p:spPr>
        <p:txBody>
          <a:bodyPr/>
          <a:lstStyle/>
          <a:p>
            <a:pPr fontAlgn="auto">
              <a:spcAft>
                <a:spcPts val="0"/>
              </a:spcAft>
              <a:defRPr/>
            </a:pPr>
            <a:r>
              <a:rPr lang="de-DE" smtClean="0"/>
              <a:t>Die Weihnachtsgeschichte</a:t>
            </a:r>
            <a:br>
              <a:rPr lang="de-DE" smtClean="0"/>
            </a:br>
            <a:r>
              <a:rPr lang="de-DE" smtClean="0"/>
              <a:t>erzählt vom Evangelisten Lukas</a:t>
            </a:r>
            <a:endParaRPr lang="de-DE"/>
          </a:p>
        </p:txBody>
      </p:sp>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3689749"/>
            <a:ext cx="3679571" cy="2759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liennummernplatzhalter 3"/>
          <p:cNvSpPr>
            <a:spLocks noGrp="1"/>
          </p:cNvSpPr>
          <p:nvPr>
            <p:ph type="sldNum" sz="quarter" idx="11"/>
          </p:nvPr>
        </p:nvSpPr>
        <p:spPr/>
        <p:txBody>
          <a:bodyPr/>
          <a:lstStyle/>
          <a:p>
            <a:pPr>
              <a:defRPr/>
            </a:pPr>
            <a:fld id="{77DBC3C3-A816-4638-BB49-FC09618056B9}" type="slidenum">
              <a:rPr lang="de-DE" smtClean="0"/>
              <a:pPr>
                <a:defRPr/>
              </a:pPr>
              <a:t>5</a:t>
            </a:fld>
            <a:endParaRPr lang="de-DE" dirty="0"/>
          </a:p>
        </p:txBody>
      </p:sp>
    </p:spTree>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2"/>
          </p:nvPr>
        </p:nvSpPr>
        <p:spPr>
          <a:xfrm>
            <a:off x="1907704" y="260648"/>
            <a:ext cx="7024808" cy="720080"/>
          </a:xfrm>
        </p:spPr>
        <p:txBody>
          <a:bodyPr>
            <a:normAutofit/>
          </a:bodyPr>
          <a:lstStyle/>
          <a:p>
            <a:r>
              <a:rPr lang="de-DE" dirty="0"/>
              <a:t>26 Im sechsten Monat wurde der Engel Gabriel von Gott in eine Stadt in Galiläa namens </a:t>
            </a:r>
            <a:r>
              <a:rPr lang="de-DE" dirty="0" err="1"/>
              <a:t>Nazaret</a:t>
            </a:r>
            <a:r>
              <a:rPr lang="de-DE" dirty="0"/>
              <a:t> 27 zu einer Jungfrau gesandt. </a:t>
            </a:r>
          </a:p>
        </p:txBody>
      </p:sp>
      <p:sp>
        <p:nvSpPr>
          <p:cNvPr id="4" name="Titel 3"/>
          <p:cNvSpPr>
            <a:spLocks noGrp="1"/>
          </p:cNvSpPr>
          <p:nvPr>
            <p:ph type="title"/>
          </p:nvPr>
        </p:nvSpPr>
        <p:spPr>
          <a:xfrm>
            <a:off x="323528" y="260648"/>
            <a:ext cx="1981200" cy="379512"/>
          </a:xfrm>
        </p:spPr>
        <p:txBody>
          <a:bodyPr>
            <a:normAutofit fontScale="90000"/>
          </a:bodyPr>
          <a:lstStyle/>
          <a:p>
            <a:r>
              <a:rPr lang="de-DE" dirty="0" smtClean="0"/>
              <a:t>Lukas, Kapitel 1</a:t>
            </a:r>
            <a:endParaRPr lang="de-DE" dirty="0"/>
          </a:p>
        </p:txBody>
      </p:sp>
      <p:pic>
        <p:nvPicPr>
          <p:cNvPr id="5" name="Picture 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899592" y="908720"/>
            <a:ext cx="7296811" cy="54726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Foliennummernplatzhalter 1"/>
          <p:cNvSpPr>
            <a:spLocks noGrp="1"/>
          </p:cNvSpPr>
          <p:nvPr>
            <p:ph type="sldNum" sz="quarter" idx="15"/>
          </p:nvPr>
        </p:nvSpPr>
        <p:spPr/>
        <p:txBody>
          <a:bodyPr/>
          <a:lstStyle/>
          <a:p>
            <a:pPr>
              <a:defRPr/>
            </a:pPr>
            <a:fld id="{1022E048-0C10-44A5-AF6F-3253FFE7E62D}" type="slidenum">
              <a:rPr lang="de-DE" smtClean="0"/>
              <a:pPr>
                <a:defRPr/>
              </a:pPr>
              <a:t>6</a:t>
            </a:fld>
            <a:endParaRPr lang="de-DE" dirty="0"/>
          </a:p>
        </p:txBody>
      </p:sp>
    </p:spTree>
    <p:extLst>
      <p:ext uri="{BB962C8B-B14F-4D97-AF65-F5344CB8AC3E}">
        <p14:creationId xmlns:p14="http://schemas.microsoft.com/office/powerpoint/2010/main" val="573051211"/>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2"/>
          </p:nvPr>
        </p:nvSpPr>
        <p:spPr>
          <a:xfrm>
            <a:off x="395536" y="260648"/>
            <a:ext cx="8464968" cy="1584176"/>
          </a:xfrm>
        </p:spPr>
        <p:txBody>
          <a:bodyPr>
            <a:normAutofit/>
          </a:bodyPr>
          <a:lstStyle/>
          <a:p>
            <a:r>
              <a:rPr lang="de-DE" dirty="0" smtClean="0"/>
              <a:t>Sie </a:t>
            </a:r>
            <a:r>
              <a:rPr lang="de-DE" dirty="0"/>
              <a:t>war mit einem Mann namens Josef verlobt, </a:t>
            </a:r>
            <a:r>
              <a:rPr lang="de-DE" dirty="0" smtClean="0"/>
              <a:t>der </a:t>
            </a:r>
            <a:r>
              <a:rPr lang="de-DE" dirty="0"/>
              <a:t>aus dem Haus David stammte. </a:t>
            </a:r>
          </a:p>
        </p:txBody>
      </p:sp>
      <p:pic>
        <p:nvPicPr>
          <p:cNvPr id="6" name="Picture 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971600" y="836712"/>
            <a:ext cx="7200800" cy="540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Foliennummernplatzhalter 1"/>
          <p:cNvSpPr>
            <a:spLocks noGrp="1"/>
          </p:cNvSpPr>
          <p:nvPr>
            <p:ph type="sldNum" sz="quarter" idx="15"/>
          </p:nvPr>
        </p:nvSpPr>
        <p:spPr/>
        <p:txBody>
          <a:bodyPr/>
          <a:lstStyle/>
          <a:p>
            <a:pPr>
              <a:defRPr/>
            </a:pPr>
            <a:fld id="{1022E048-0C10-44A5-AF6F-3253FFE7E62D}" type="slidenum">
              <a:rPr lang="de-DE" smtClean="0"/>
              <a:pPr>
                <a:defRPr/>
              </a:pPr>
              <a:t>7</a:t>
            </a:fld>
            <a:endParaRPr lang="de-DE" dirty="0"/>
          </a:p>
        </p:txBody>
      </p:sp>
    </p:spTree>
    <p:extLst>
      <p:ext uri="{BB962C8B-B14F-4D97-AF65-F5344CB8AC3E}">
        <p14:creationId xmlns:p14="http://schemas.microsoft.com/office/powerpoint/2010/main" val="2343978163"/>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2"/>
          </p:nvPr>
        </p:nvSpPr>
        <p:spPr>
          <a:xfrm>
            <a:off x="467544" y="332656"/>
            <a:ext cx="8298504" cy="504056"/>
          </a:xfrm>
        </p:spPr>
        <p:txBody>
          <a:bodyPr>
            <a:normAutofit/>
          </a:bodyPr>
          <a:lstStyle/>
          <a:p>
            <a:r>
              <a:rPr lang="de-DE" dirty="0" smtClean="0"/>
              <a:t>Der </a:t>
            </a:r>
            <a:r>
              <a:rPr lang="de-DE" dirty="0"/>
              <a:t>Name der Jungfrau war Maria. </a:t>
            </a:r>
          </a:p>
        </p:txBody>
      </p:sp>
      <p:pic>
        <p:nvPicPr>
          <p:cNvPr id="6" name="Picture 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547664" y="836712"/>
            <a:ext cx="6419056" cy="48142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feld 7"/>
          <p:cNvSpPr txBox="1"/>
          <p:nvPr/>
        </p:nvSpPr>
        <p:spPr>
          <a:xfrm>
            <a:off x="899592" y="6021288"/>
            <a:ext cx="7848872" cy="369332"/>
          </a:xfrm>
          <a:prstGeom prst="rect">
            <a:avLst/>
          </a:prstGeom>
          <a:noFill/>
        </p:spPr>
        <p:txBody>
          <a:bodyPr wrap="square" rtlCol="0">
            <a:spAutoFit/>
          </a:bodyPr>
          <a:lstStyle/>
          <a:p>
            <a:r>
              <a:rPr lang="de-DE" dirty="0" smtClean="0">
                <a:solidFill>
                  <a:schemeClr val="bg1"/>
                </a:solidFill>
              </a:rPr>
              <a:t>Wir beten: </a:t>
            </a:r>
            <a:r>
              <a:rPr lang="de-DE" dirty="0" err="1" smtClean="0">
                <a:solidFill>
                  <a:schemeClr val="bg1"/>
                </a:solidFill>
              </a:rPr>
              <a:t>Gegrüßet</a:t>
            </a:r>
            <a:r>
              <a:rPr lang="de-DE" dirty="0" smtClean="0">
                <a:solidFill>
                  <a:schemeClr val="bg1"/>
                </a:solidFill>
              </a:rPr>
              <a:t> seist du Maria</a:t>
            </a:r>
            <a:endParaRPr lang="de-DE" dirty="0">
              <a:solidFill>
                <a:schemeClr val="bg1"/>
              </a:solidFill>
            </a:endParaRPr>
          </a:p>
        </p:txBody>
      </p:sp>
      <p:sp>
        <p:nvSpPr>
          <p:cNvPr id="2" name="Foliennummernplatzhalter 1"/>
          <p:cNvSpPr>
            <a:spLocks noGrp="1"/>
          </p:cNvSpPr>
          <p:nvPr>
            <p:ph type="sldNum" sz="quarter" idx="15"/>
          </p:nvPr>
        </p:nvSpPr>
        <p:spPr/>
        <p:txBody>
          <a:bodyPr/>
          <a:lstStyle/>
          <a:p>
            <a:pPr>
              <a:defRPr/>
            </a:pPr>
            <a:fld id="{1022E048-0C10-44A5-AF6F-3253FFE7E62D}" type="slidenum">
              <a:rPr lang="de-DE" smtClean="0"/>
              <a:pPr>
                <a:defRPr/>
              </a:pPr>
              <a:t>8</a:t>
            </a:fld>
            <a:endParaRPr lang="de-DE" dirty="0"/>
          </a:p>
        </p:txBody>
      </p:sp>
    </p:spTree>
    <p:extLst>
      <p:ext uri="{BB962C8B-B14F-4D97-AF65-F5344CB8AC3E}">
        <p14:creationId xmlns:p14="http://schemas.microsoft.com/office/powerpoint/2010/main" val="2460129950"/>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2"/>
          </p:nvPr>
        </p:nvSpPr>
        <p:spPr>
          <a:xfrm>
            <a:off x="6781800" y="908720"/>
            <a:ext cx="1984248" cy="5472608"/>
          </a:xfrm>
        </p:spPr>
        <p:txBody>
          <a:bodyPr>
            <a:normAutofit/>
          </a:bodyPr>
          <a:lstStyle/>
          <a:p>
            <a:r>
              <a:rPr lang="de-DE" dirty="0"/>
              <a:t> 28 Der Engel trat bei ihr ein und sagte: Sei gegrüßt, du Begnadete, der Herr ist mit dir. 29 Sie erschrak über die Anrede und überlegte, was dieser Gruß zu bedeuten habe</a:t>
            </a:r>
            <a:r>
              <a:rPr lang="de-DE" dirty="0" smtClean="0"/>
              <a:t>.</a:t>
            </a:r>
            <a:endParaRPr lang="de-DE" dirty="0"/>
          </a:p>
        </p:txBody>
      </p:sp>
      <p:sp>
        <p:nvSpPr>
          <p:cNvPr id="4" name="Titel 3"/>
          <p:cNvSpPr>
            <a:spLocks noGrp="1"/>
          </p:cNvSpPr>
          <p:nvPr>
            <p:ph type="title"/>
          </p:nvPr>
        </p:nvSpPr>
        <p:spPr>
          <a:xfrm>
            <a:off x="6781800" y="457200"/>
            <a:ext cx="1981200" cy="379512"/>
          </a:xfrm>
        </p:spPr>
        <p:txBody>
          <a:bodyPr>
            <a:normAutofit fontScale="90000"/>
          </a:bodyPr>
          <a:lstStyle/>
          <a:p>
            <a:r>
              <a:rPr lang="de-DE" dirty="0" smtClean="0"/>
              <a:t>Lukas, Kapitel 1</a:t>
            </a:r>
            <a:endParaRPr lang="de-DE" dirty="0"/>
          </a:p>
        </p:txBody>
      </p:sp>
      <p:pic>
        <p:nvPicPr>
          <p:cNvPr id="5" name="Picture 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457200" y="971550"/>
            <a:ext cx="6248400" cy="468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Foliennummernplatzhalter 1"/>
          <p:cNvSpPr>
            <a:spLocks noGrp="1"/>
          </p:cNvSpPr>
          <p:nvPr>
            <p:ph type="sldNum" sz="quarter" idx="15"/>
          </p:nvPr>
        </p:nvSpPr>
        <p:spPr/>
        <p:txBody>
          <a:bodyPr/>
          <a:lstStyle/>
          <a:p>
            <a:pPr>
              <a:defRPr/>
            </a:pPr>
            <a:fld id="{1022E048-0C10-44A5-AF6F-3253FFE7E62D}" type="slidenum">
              <a:rPr lang="de-DE" smtClean="0"/>
              <a:pPr>
                <a:defRPr/>
              </a:pPr>
              <a:t>9</a:t>
            </a:fld>
            <a:endParaRPr lang="de-DE" dirty="0"/>
          </a:p>
        </p:txBody>
      </p:sp>
    </p:spTree>
    <p:extLst>
      <p:ext uri="{BB962C8B-B14F-4D97-AF65-F5344CB8AC3E}">
        <p14:creationId xmlns:p14="http://schemas.microsoft.com/office/powerpoint/2010/main" val="2809046069"/>
      </p:ext>
    </p:extLst>
  </p:cSld>
  <p:clrMapOvr>
    <a:masterClrMapping/>
  </p:clrMapOvr>
  <p:transition spd="slow">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ier">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i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i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0</TotalTime>
  <Words>924</Words>
  <Application>Microsoft Office PowerPoint</Application>
  <PresentationFormat>Bildschirmpräsentation (4:3)</PresentationFormat>
  <Paragraphs>182</Paragraphs>
  <Slides>39</Slides>
  <Notes>39</Notes>
  <HiddenSlides>0</HiddenSlides>
  <MMClips>0</MMClips>
  <ScaleCrop>false</ScaleCrop>
  <HeadingPairs>
    <vt:vector size="4" baseType="variant">
      <vt:variant>
        <vt:lpstr>Design</vt:lpstr>
      </vt:variant>
      <vt:variant>
        <vt:i4>1</vt:i4>
      </vt:variant>
      <vt:variant>
        <vt:lpstr>Folientitel</vt:lpstr>
      </vt:variant>
      <vt:variant>
        <vt:i4>39</vt:i4>
      </vt:variant>
    </vt:vector>
  </HeadingPairs>
  <TitlesOfParts>
    <vt:vector size="40" baseType="lpstr">
      <vt:lpstr>Papier</vt:lpstr>
      <vt:lpstr>Weihnachten 2019</vt:lpstr>
      <vt:lpstr>Erwartungen</vt:lpstr>
      <vt:lpstr>Psalm 24</vt:lpstr>
      <vt:lpstr>PowerPoint-Präsentation</vt:lpstr>
      <vt:lpstr>Die Weihnachtsgeschichte erzählt vom Evangelisten Lukas</vt:lpstr>
      <vt:lpstr>Lukas, Kapitel 1</vt:lpstr>
      <vt:lpstr>PowerPoint-Präsentation</vt:lpstr>
      <vt:lpstr>PowerPoint-Präsentation</vt:lpstr>
      <vt:lpstr>Lukas, Kapitel 1</vt:lpstr>
      <vt:lpstr>Lukas, Kapitel 1</vt:lpstr>
      <vt:lpstr>Lukas, Kapitel 1</vt:lpstr>
      <vt:lpstr>PowerPoint-Präsentation</vt:lpstr>
      <vt:lpstr>PowerPoint-Präsentation</vt:lpstr>
      <vt:lpstr>Lukas, Kapitel 2</vt:lpstr>
      <vt:lpstr>PowerPoint-Präsentation</vt:lpstr>
      <vt:lpstr>5  Er wollte sich eintragen lassen mit Maria, seiner Verlobten, die ein Kind erwartete.</vt:lpstr>
      <vt:lpstr>6 Es geschah, als sie dort waren, da erfüllten sich die Tage, dass sie gebären sollte,  7 und sie gebar ihren Sohn, den Erstgeborenen. Sie wickelte ihn in Windeln und legte ihn in eine Krippe, weil in der Herberge kein Platz für sie war.</vt:lpstr>
      <vt:lpstr>8 In dieser Gegend lagerten Hirten auf freiem Feld und hielten Nachtwache bei ihrer Herde.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 hat  der Esel erzählt?</dc:title>
  <dc:creator>Annette Zimmermann</dc:creator>
  <cp:lastModifiedBy>Annette Zimmermann</cp:lastModifiedBy>
  <cp:revision>54</cp:revision>
  <cp:lastPrinted>2019-12-23T17:18:27Z</cp:lastPrinted>
  <dcterms:created xsi:type="dcterms:W3CDTF">2019-12-12T15:45:22Z</dcterms:created>
  <dcterms:modified xsi:type="dcterms:W3CDTF">2019-12-23T17:30:47Z</dcterms:modified>
</cp:coreProperties>
</file>