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66"/>
  </p:notesMasterIdLst>
  <p:sldIdLst>
    <p:sldId id="271" r:id="rId2"/>
    <p:sldId id="349" r:id="rId3"/>
    <p:sldId id="388" r:id="rId4"/>
    <p:sldId id="351" r:id="rId5"/>
    <p:sldId id="389" r:id="rId6"/>
    <p:sldId id="390" r:id="rId7"/>
    <p:sldId id="352" r:id="rId8"/>
    <p:sldId id="439" r:id="rId9"/>
    <p:sldId id="353" r:id="rId10"/>
    <p:sldId id="391" r:id="rId11"/>
    <p:sldId id="359" r:id="rId12"/>
    <p:sldId id="392" r:id="rId13"/>
    <p:sldId id="393" r:id="rId14"/>
    <p:sldId id="394" r:id="rId15"/>
    <p:sldId id="360" r:id="rId16"/>
    <p:sldId id="395" r:id="rId17"/>
    <p:sldId id="396" r:id="rId18"/>
    <p:sldId id="283" r:id="rId19"/>
    <p:sldId id="397" r:id="rId20"/>
    <p:sldId id="361" r:id="rId21"/>
    <p:sldId id="412" r:id="rId22"/>
    <p:sldId id="362" r:id="rId23"/>
    <p:sldId id="413" r:id="rId24"/>
    <p:sldId id="363" r:id="rId25"/>
    <p:sldId id="417" r:id="rId26"/>
    <p:sldId id="418" r:id="rId27"/>
    <p:sldId id="419" r:id="rId28"/>
    <p:sldId id="420" r:id="rId29"/>
    <p:sldId id="422" r:id="rId30"/>
    <p:sldId id="364" r:id="rId31"/>
    <p:sldId id="398" r:id="rId32"/>
    <p:sldId id="400" r:id="rId33"/>
    <p:sldId id="401" r:id="rId34"/>
    <p:sldId id="402" r:id="rId35"/>
    <p:sldId id="368" r:id="rId36"/>
    <p:sldId id="403" r:id="rId37"/>
    <p:sldId id="370" r:id="rId38"/>
    <p:sldId id="404" r:id="rId39"/>
    <p:sldId id="386" r:id="rId40"/>
    <p:sldId id="408" r:id="rId41"/>
    <p:sldId id="411" r:id="rId42"/>
    <p:sldId id="409" r:id="rId43"/>
    <p:sldId id="425" r:id="rId44"/>
    <p:sldId id="348" r:id="rId45"/>
    <p:sldId id="424" r:id="rId46"/>
    <p:sldId id="378" r:id="rId47"/>
    <p:sldId id="426" r:id="rId48"/>
    <p:sldId id="380" r:id="rId49"/>
    <p:sldId id="427" r:id="rId50"/>
    <p:sldId id="379" r:id="rId51"/>
    <p:sldId id="428" r:id="rId52"/>
    <p:sldId id="381" r:id="rId53"/>
    <p:sldId id="429" r:id="rId54"/>
    <p:sldId id="382" r:id="rId55"/>
    <p:sldId id="431" r:id="rId56"/>
    <p:sldId id="383" r:id="rId57"/>
    <p:sldId id="432" r:id="rId58"/>
    <p:sldId id="433" r:id="rId59"/>
    <p:sldId id="434" r:id="rId60"/>
    <p:sldId id="384" r:id="rId61"/>
    <p:sldId id="436" r:id="rId62"/>
    <p:sldId id="385" r:id="rId63"/>
    <p:sldId id="438" r:id="rId64"/>
    <p:sldId id="376" r:id="rId65"/>
  </p:sldIdLst>
  <p:sldSz cx="13003213" cy="9752013"/>
  <p:notesSz cx="6858000" cy="9144000"/>
  <p:defaultTextStyle>
    <a:defPPr>
      <a:defRPr lang="en-GB"/>
    </a:defPPr>
    <a:lvl1pPr algn="l" defTabSz="457200" rtl="0" eaLnBrk="0" fontAlgn="base" hangingPunct="0">
      <a:spcBef>
        <a:spcPct val="0"/>
      </a:spcBef>
      <a:spcAft>
        <a:spcPct val="0"/>
      </a:spcAft>
      <a:buClr>
        <a:srgbClr val="000000"/>
      </a:buClr>
      <a:buSzPct val="100000"/>
      <a:buFont typeface="Times New Roman" pitchFamily="16" charset="0"/>
      <a:defRPr kern="1200">
        <a:solidFill>
          <a:schemeClr val="bg1"/>
        </a:solidFill>
        <a:latin typeface="Arial" charset="0"/>
        <a:ea typeface="DejaVu Sans" charset="0"/>
        <a:cs typeface="DejaVu Sans" charset="0"/>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kern="1200">
        <a:solidFill>
          <a:schemeClr val="bg1"/>
        </a:solidFill>
        <a:latin typeface="Arial" charset="0"/>
        <a:ea typeface="DejaVu Sans" charset="0"/>
        <a:cs typeface="DejaVu Sans"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kern="1200">
        <a:solidFill>
          <a:schemeClr val="bg1"/>
        </a:solidFill>
        <a:latin typeface="Arial" charset="0"/>
        <a:ea typeface="DejaVu Sans" charset="0"/>
        <a:cs typeface="DejaVu Sans"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kern="1200">
        <a:solidFill>
          <a:schemeClr val="bg1"/>
        </a:solidFill>
        <a:latin typeface="Arial" charset="0"/>
        <a:ea typeface="DejaVu Sans" charset="0"/>
        <a:cs typeface="DejaVu Sans"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kern="1200">
        <a:solidFill>
          <a:schemeClr val="bg1"/>
        </a:solidFill>
        <a:latin typeface="Arial" charset="0"/>
        <a:ea typeface="DejaVu Sans" charset="0"/>
        <a:cs typeface="DejaVu Sans" charset="0"/>
      </a:defRPr>
    </a:lvl5pPr>
    <a:lvl6pPr marL="2286000" algn="l" defTabSz="914400" rtl="0" eaLnBrk="1" latinLnBrk="0" hangingPunct="1">
      <a:defRPr kern="1200">
        <a:solidFill>
          <a:schemeClr val="bg1"/>
        </a:solidFill>
        <a:latin typeface="Arial" charset="0"/>
        <a:ea typeface="DejaVu Sans" charset="0"/>
        <a:cs typeface="DejaVu Sans" charset="0"/>
      </a:defRPr>
    </a:lvl6pPr>
    <a:lvl7pPr marL="2743200" algn="l" defTabSz="914400" rtl="0" eaLnBrk="1" latinLnBrk="0" hangingPunct="1">
      <a:defRPr kern="1200">
        <a:solidFill>
          <a:schemeClr val="bg1"/>
        </a:solidFill>
        <a:latin typeface="Arial" charset="0"/>
        <a:ea typeface="DejaVu Sans" charset="0"/>
        <a:cs typeface="DejaVu Sans" charset="0"/>
      </a:defRPr>
    </a:lvl7pPr>
    <a:lvl8pPr marL="3200400" algn="l" defTabSz="914400" rtl="0" eaLnBrk="1" latinLnBrk="0" hangingPunct="1">
      <a:defRPr kern="1200">
        <a:solidFill>
          <a:schemeClr val="bg1"/>
        </a:solidFill>
        <a:latin typeface="Arial" charset="0"/>
        <a:ea typeface="DejaVu Sans" charset="0"/>
        <a:cs typeface="DejaVu Sans" charset="0"/>
      </a:defRPr>
    </a:lvl8pPr>
    <a:lvl9pPr marL="3657600" algn="l" defTabSz="914400" rtl="0" eaLnBrk="1" latinLnBrk="0" hangingPunct="1">
      <a:defRPr kern="1200">
        <a:solidFill>
          <a:schemeClr val="bg1"/>
        </a:solidFill>
        <a:latin typeface="Arial" charset="0"/>
        <a:ea typeface="DejaVu Sans" charset="0"/>
        <a:cs typeface="DejaVu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22" autoAdjust="0"/>
  </p:normalViewPr>
  <p:slideViewPr>
    <p:cSldViewPr>
      <p:cViewPr>
        <p:scale>
          <a:sx n="65" d="100"/>
          <a:sy n="65" d="100"/>
        </p:scale>
        <p:origin x="-2148" y="-49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p:cNvSpPr>
            <a:spLocks noGrp="1" noRot="1" noChangeAspect="1" noChangeArrowheads="1"/>
          </p:cNvSpPr>
          <p:nvPr>
            <p:ph type="sldImg"/>
          </p:nvPr>
        </p:nvSpPr>
        <p:spPr bwMode="auto">
          <a:xfrm>
            <a:off x="0" y="695325"/>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0" name="Rectangle 2"/>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de-DE" altLang="de-DE" noProof="0" smtClean="0"/>
          </a:p>
        </p:txBody>
      </p:sp>
    </p:spTree>
    <p:extLst>
      <p:ext uri="{BB962C8B-B14F-4D97-AF65-F5344CB8AC3E}">
        <p14:creationId xmlns:p14="http://schemas.microsoft.com/office/powerpoint/2010/main" val="65219316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13003213" cy="9752013"/>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pPr>
              <a:defRPr/>
            </a:pPr>
            <a:endParaRPr lang="en-US" altLang="de-DE"/>
          </a:p>
        </p:txBody>
      </p:sp>
      <p:sp>
        <p:nvSpPr>
          <p:cNvPr id="5" name="Footer Placeholder 4"/>
          <p:cNvSpPr>
            <a:spLocks noGrp="1"/>
          </p:cNvSpPr>
          <p:nvPr>
            <p:ph type="ftr" sz="quarter" idx="11"/>
          </p:nvPr>
        </p:nvSpPr>
        <p:spPr/>
        <p:txBody>
          <a:bodyPr/>
          <a:lstStyle>
            <a:lvl1pPr>
              <a:defRPr>
                <a:solidFill>
                  <a:schemeClr val="tx2"/>
                </a:solidFill>
              </a:defRPr>
            </a:lvl1pPr>
          </a:lstStyle>
          <a:p>
            <a:pPr>
              <a:defRPr/>
            </a:pPr>
            <a:endParaRPr lang="en-US" altLang="de-DE"/>
          </a:p>
        </p:txBody>
      </p:sp>
      <p:sp>
        <p:nvSpPr>
          <p:cNvPr id="6" name="Slide Number Placeholder 5"/>
          <p:cNvSpPr>
            <a:spLocks noGrp="1"/>
          </p:cNvSpPr>
          <p:nvPr>
            <p:ph type="sldNum" sz="quarter" idx="12"/>
          </p:nvPr>
        </p:nvSpPr>
        <p:spPr/>
        <p:txBody>
          <a:bodyPr/>
          <a:lstStyle>
            <a:lvl1pPr>
              <a:defRPr>
                <a:solidFill>
                  <a:schemeClr val="tx2"/>
                </a:solidFill>
              </a:defRPr>
            </a:lvl1pPr>
          </a:lstStyle>
          <a:p>
            <a:pPr>
              <a:defRPr/>
            </a:pPr>
            <a:fld id="{5E75D69A-6431-4BE4-94EC-F670973E85ED}" type="slidenum">
              <a:rPr lang="en-US" altLang="de-DE" smtClean="0"/>
              <a:pPr>
                <a:defRPr/>
              </a:pPr>
              <a:t>‹Nr.›</a:t>
            </a:fld>
            <a:endParaRPr lang="en-US" altLang="de-DE"/>
          </a:p>
        </p:txBody>
      </p:sp>
      <p:grpSp>
        <p:nvGrpSpPr>
          <p:cNvPr id="8" name="Group 7"/>
          <p:cNvGrpSpPr/>
          <p:nvPr/>
        </p:nvGrpSpPr>
        <p:grpSpPr>
          <a:xfrm>
            <a:off x="1698070" y="4106042"/>
            <a:ext cx="9640224" cy="1277274"/>
            <a:chOff x="1172584" y="1381459"/>
            <a:chExt cx="6779110" cy="898229"/>
          </a:xfrm>
          <a:effectLst>
            <a:outerShdw blurRad="38100" dist="12700" dir="16200000" rotWithShape="0">
              <a:prstClr val="black">
                <a:alpha val="30000"/>
              </a:prstClr>
            </a:outerShdw>
          </a:effectLst>
        </p:grpSpPr>
        <p:sp>
          <p:nvSpPr>
            <p:cNvPr id="9" name="TextBox 8"/>
            <p:cNvSpPr txBox="1"/>
            <p:nvPr/>
          </p:nvSpPr>
          <p:spPr>
            <a:xfrm>
              <a:off x="4147073" y="1381459"/>
              <a:ext cx="824245" cy="898229"/>
            </a:xfrm>
            <a:prstGeom prst="rect">
              <a:avLst/>
            </a:prstGeom>
            <a:noFill/>
          </p:spPr>
          <p:txBody>
            <a:bodyPr wrap="none" rtlCol="0">
              <a:spAutoFit/>
            </a:bodyPr>
            <a:lstStyle/>
            <a:p>
              <a:r>
                <a:rPr lang="en-US" sz="77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77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82769" y="1973350"/>
            <a:ext cx="9637676" cy="246286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de-DE" smtClean="0"/>
              <a:t>Titelmasterformat durch Klicken bearbeiten</a:t>
            </a:r>
            <a:endParaRPr lang="en-US" dirty="0"/>
          </a:p>
        </p:txBody>
      </p:sp>
      <p:sp>
        <p:nvSpPr>
          <p:cNvPr id="3" name="Subtitle 2"/>
          <p:cNvSpPr>
            <a:spLocks noGrp="1"/>
          </p:cNvSpPr>
          <p:nvPr>
            <p:ph type="subTitle" idx="1"/>
          </p:nvPr>
        </p:nvSpPr>
        <p:spPr>
          <a:xfrm>
            <a:off x="1950482" y="5357865"/>
            <a:ext cx="9102249" cy="2492181"/>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650138" indent="0" algn="ctr">
              <a:buNone/>
              <a:defRPr>
                <a:solidFill>
                  <a:schemeClr val="tx1">
                    <a:tint val="75000"/>
                  </a:schemeClr>
                </a:solidFill>
              </a:defRPr>
            </a:lvl2pPr>
            <a:lvl3pPr marL="1300277" indent="0" algn="ctr">
              <a:buNone/>
              <a:defRPr>
                <a:solidFill>
                  <a:schemeClr val="tx1">
                    <a:tint val="75000"/>
                  </a:schemeClr>
                </a:solidFill>
              </a:defRPr>
            </a:lvl3pPr>
            <a:lvl4pPr marL="1950415" indent="0" algn="ctr">
              <a:buNone/>
              <a:defRPr>
                <a:solidFill>
                  <a:schemeClr val="tx1">
                    <a:tint val="75000"/>
                  </a:schemeClr>
                </a:solidFill>
              </a:defRPr>
            </a:lvl4pPr>
            <a:lvl5pPr marL="2600554" indent="0" algn="ctr">
              <a:buNone/>
              <a:defRPr>
                <a:solidFill>
                  <a:schemeClr val="tx1">
                    <a:tint val="75000"/>
                  </a:schemeClr>
                </a:solidFill>
              </a:defRPr>
            </a:lvl5pPr>
            <a:lvl6pPr marL="3250692" indent="0" algn="ctr">
              <a:buNone/>
              <a:defRPr>
                <a:solidFill>
                  <a:schemeClr val="tx1">
                    <a:tint val="75000"/>
                  </a:schemeClr>
                </a:solidFill>
              </a:defRPr>
            </a:lvl6pPr>
            <a:lvl7pPr marL="3900830" indent="0" algn="ctr">
              <a:buNone/>
              <a:defRPr>
                <a:solidFill>
                  <a:schemeClr val="tx1">
                    <a:tint val="75000"/>
                  </a:schemeClr>
                </a:solidFill>
              </a:defRPr>
            </a:lvl7pPr>
            <a:lvl8pPr marL="4550969" indent="0" algn="ctr">
              <a:buNone/>
              <a:defRPr>
                <a:solidFill>
                  <a:schemeClr val="tx1">
                    <a:tint val="75000"/>
                  </a:schemeClr>
                </a:solidFill>
              </a:defRPr>
            </a:lvl8pPr>
            <a:lvl9pPr marL="5201107" indent="0" algn="ctr">
              <a:buNone/>
              <a:defRPr>
                <a:solidFill>
                  <a:schemeClr val="tx1">
                    <a:tint val="75000"/>
                  </a:schemeClr>
                </a:solidFill>
              </a:defRPr>
            </a:lvl9pPr>
          </a:lstStyle>
          <a:p>
            <a:r>
              <a:rPr lang="de-DE" smtClean="0"/>
              <a:t>Formatvorlage des Untertitelmasters durch Klicken bearbeiten</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p:txBody>
          <a:bodyPr vert="eaVert" anchor="ct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pPr>
              <a:defRPr/>
            </a:pPr>
            <a:endParaRPr lang="en-US" altLang="de-DE"/>
          </a:p>
        </p:txBody>
      </p:sp>
      <p:sp>
        <p:nvSpPr>
          <p:cNvPr id="5" name="Footer Placeholder 4"/>
          <p:cNvSpPr>
            <a:spLocks noGrp="1"/>
          </p:cNvSpPr>
          <p:nvPr>
            <p:ph type="ftr" sz="quarter" idx="11"/>
          </p:nvPr>
        </p:nvSpPr>
        <p:spPr/>
        <p:txBody>
          <a:bodyPr/>
          <a:lstStyle/>
          <a:p>
            <a:pPr>
              <a:defRPr/>
            </a:pPr>
            <a:endParaRPr lang="en-US" altLang="de-DE"/>
          </a:p>
        </p:txBody>
      </p:sp>
      <p:sp>
        <p:nvSpPr>
          <p:cNvPr id="6" name="Slide Number Placeholder 5"/>
          <p:cNvSpPr>
            <a:spLocks noGrp="1"/>
          </p:cNvSpPr>
          <p:nvPr>
            <p:ph type="sldNum" sz="quarter" idx="12"/>
          </p:nvPr>
        </p:nvSpPr>
        <p:spPr/>
        <p:txBody>
          <a:bodyPr/>
          <a:lstStyle/>
          <a:p>
            <a:pPr>
              <a:defRPr/>
            </a:pPr>
            <a:fld id="{917AB078-722D-49C1-A420-DBFF0FA22CDD}" type="slidenum">
              <a:rPr lang="en-US" altLang="de-DE" smtClean="0"/>
              <a:pPr>
                <a:defRPr/>
              </a:pPr>
              <a:t>‹Nr.›</a:t>
            </a:fld>
            <a:endParaRPr lang="en-US" altLang="de-DE"/>
          </a:p>
        </p:txBody>
      </p:sp>
      <p:grpSp>
        <p:nvGrpSpPr>
          <p:cNvPr id="11" name="Group 10"/>
          <p:cNvGrpSpPr/>
          <p:nvPr/>
        </p:nvGrpSpPr>
        <p:grpSpPr>
          <a:xfrm>
            <a:off x="1667472" y="1979721"/>
            <a:ext cx="9640224" cy="1277274"/>
            <a:chOff x="1172584" y="1381459"/>
            <a:chExt cx="6779110" cy="898229"/>
          </a:xfrm>
        </p:grpSpPr>
        <p:sp>
          <p:nvSpPr>
            <p:cNvPr id="15" name="TextBox 14"/>
            <p:cNvSpPr txBox="1"/>
            <p:nvPr/>
          </p:nvSpPr>
          <p:spPr>
            <a:xfrm>
              <a:off x="4147073" y="1381459"/>
              <a:ext cx="824245" cy="898229"/>
            </a:xfrm>
            <a:prstGeom prst="rect">
              <a:avLst/>
            </a:prstGeom>
            <a:noFill/>
          </p:spPr>
          <p:txBody>
            <a:bodyPr wrap="none" rtlCol="0">
              <a:spAutoFit/>
            </a:bodyPr>
            <a:lstStyle/>
            <a:p>
              <a:r>
                <a:rPr lang="en-US" sz="7700" dirty="0" smtClean="0">
                  <a:solidFill>
                    <a:schemeClr val="tx2">
                      <a:lumMod val="60000"/>
                      <a:lumOff val="40000"/>
                    </a:schemeClr>
                  </a:solidFill>
                  <a:latin typeface="Wingdings" pitchFamily="2" charset="2"/>
                </a:rPr>
                <a:t></a:t>
              </a:r>
              <a:endParaRPr lang="en-US" sz="77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2378" y="795459"/>
            <a:ext cx="2386472" cy="7915889"/>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979064" y="1208485"/>
            <a:ext cx="7832526" cy="7143827"/>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pPr>
              <a:defRPr/>
            </a:pPr>
            <a:endParaRPr lang="en-US" altLang="de-DE"/>
          </a:p>
        </p:txBody>
      </p:sp>
      <p:sp>
        <p:nvSpPr>
          <p:cNvPr id="5" name="Footer Placeholder 4"/>
          <p:cNvSpPr>
            <a:spLocks noGrp="1"/>
          </p:cNvSpPr>
          <p:nvPr>
            <p:ph type="ftr" sz="quarter" idx="11"/>
          </p:nvPr>
        </p:nvSpPr>
        <p:spPr/>
        <p:txBody>
          <a:bodyPr/>
          <a:lstStyle/>
          <a:p>
            <a:pPr>
              <a:defRPr/>
            </a:pPr>
            <a:endParaRPr lang="en-US" altLang="de-DE"/>
          </a:p>
        </p:txBody>
      </p:sp>
      <p:sp>
        <p:nvSpPr>
          <p:cNvPr id="6" name="Slide Number Placeholder 5"/>
          <p:cNvSpPr>
            <a:spLocks noGrp="1"/>
          </p:cNvSpPr>
          <p:nvPr>
            <p:ph type="sldNum" sz="quarter" idx="12"/>
          </p:nvPr>
        </p:nvSpPr>
        <p:spPr/>
        <p:txBody>
          <a:bodyPr/>
          <a:lstStyle/>
          <a:p>
            <a:pPr>
              <a:defRPr/>
            </a:pPr>
            <a:fld id="{53E96286-7AE2-49D6-BF75-EF087D965E97}" type="slidenum">
              <a:rPr lang="en-US" altLang="de-DE" smtClean="0"/>
              <a:pPr>
                <a:defRPr/>
              </a:pPr>
              <a:t>‹Nr.›</a:t>
            </a:fld>
            <a:endParaRPr lang="en-US" altLang="de-DE"/>
          </a:p>
        </p:txBody>
      </p:sp>
      <p:grpSp>
        <p:nvGrpSpPr>
          <p:cNvPr id="11" name="Group 10"/>
          <p:cNvGrpSpPr/>
          <p:nvPr/>
        </p:nvGrpSpPr>
        <p:grpSpPr>
          <a:xfrm rot="5400000">
            <a:off x="5559018" y="4114351"/>
            <a:ext cx="7792729" cy="1277273"/>
            <a:chOff x="1815339" y="1394027"/>
            <a:chExt cx="5480154" cy="898192"/>
          </a:xfrm>
        </p:grpSpPr>
        <p:sp>
          <p:nvSpPr>
            <p:cNvPr id="12" name="TextBox 11"/>
            <p:cNvSpPr txBox="1"/>
            <p:nvPr/>
          </p:nvSpPr>
          <p:spPr>
            <a:xfrm>
              <a:off x="4173515" y="1394027"/>
              <a:ext cx="824278" cy="898192"/>
            </a:xfrm>
            <a:prstGeom prst="rect">
              <a:avLst/>
            </a:prstGeom>
            <a:noFill/>
          </p:spPr>
          <p:txBody>
            <a:bodyPr wrap="none" rtlCol="0">
              <a:spAutoFit/>
            </a:bodyPr>
            <a:lstStyle/>
            <a:p>
              <a:r>
                <a:rPr lang="en-US" sz="7700" dirty="0" smtClean="0">
                  <a:solidFill>
                    <a:schemeClr val="tx2">
                      <a:lumMod val="60000"/>
                      <a:lumOff val="40000"/>
                    </a:schemeClr>
                  </a:solidFill>
                  <a:latin typeface="Wingdings" pitchFamily="2" charset="2"/>
                </a:rPr>
                <a:t></a:t>
              </a:r>
              <a:endParaRPr lang="en-US" sz="77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pPr>
              <a:defRPr/>
            </a:pPr>
            <a:endParaRPr lang="en-US" altLang="de-DE"/>
          </a:p>
        </p:txBody>
      </p:sp>
      <p:sp>
        <p:nvSpPr>
          <p:cNvPr id="5" name="Footer Placeholder 4"/>
          <p:cNvSpPr>
            <a:spLocks noGrp="1"/>
          </p:cNvSpPr>
          <p:nvPr>
            <p:ph type="ftr" sz="quarter" idx="11"/>
          </p:nvPr>
        </p:nvSpPr>
        <p:spPr/>
        <p:txBody>
          <a:bodyPr/>
          <a:lstStyle/>
          <a:p>
            <a:pPr>
              <a:defRPr/>
            </a:pPr>
            <a:endParaRPr lang="en-US" altLang="de-DE"/>
          </a:p>
        </p:txBody>
      </p:sp>
      <p:sp>
        <p:nvSpPr>
          <p:cNvPr id="6" name="Slide Number Placeholder 5"/>
          <p:cNvSpPr>
            <a:spLocks noGrp="1"/>
          </p:cNvSpPr>
          <p:nvPr>
            <p:ph type="sldNum" sz="quarter" idx="12"/>
          </p:nvPr>
        </p:nvSpPr>
        <p:spPr/>
        <p:txBody>
          <a:bodyPr/>
          <a:lstStyle/>
          <a:p>
            <a:pPr>
              <a:defRPr/>
            </a:pPr>
            <a:fld id="{63269EA4-C37D-4B8B-9776-0398C21C0BF7}" type="slidenum">
              <a:rPr lang="en-US" altLang="de-DE" smtClean="0"/>
              <a:pPr>
                <a:defRPr/>
              </a:pPr>
              <a:t>‹Nr.›</a:t>
            </a:fld>
            <a:endParaRPr lang="en-US" altLang="de-DE"/>
          </a:p>
        </p:txBody>
      </p:sp>
      <p:sp>
        <p:nvSpPr>
          <p:cNvPr id="11" name="Title 10"/>
          <p:cNvSpPr>
            <a:spLocks noGrp="1"/>
          </p:cNvSpPr>
          <p:nvPr>
            <p:ph type="title"/>
          </p:nvPr>
        </p:nvSpPr>
        <p:spPr/>
        <p:txBody>
          <a:bodyPr/>
          <a:lstStyle/>
          <a:p>
            <a:r>
              <a:rPr lang="de-DE" smtClean="0"/>
              <a:t>Titelmasterformat durch Klicken bearbeiten</a:t>
            </a:r>
            <a:endParaRPr lang="en-US"/>
          </a:p>
        </p:txBody>
      </p:sp>
      <p:grpSp>
        <p:nvGrpSpPr>
          <p:cNvPr id="12" name="Group 11"/>
          <p:cNvGrpSpPr/>
          <p:nvPr/>
        </p:nvGrpSpPr>
        <p:grpSpPr>
          <a:xfrm>
            <a:off x="1667472" y="1979721"/>
            <a:ext cx="9640224" cy="1277274"/>
            <a:chOff x="1172584" y="1381459"/>
            <a:chExt cx="6779110" cy="898229"/>
          </a:xfrm>
        </p:grpSpPr>
        <p:sp>
          <p:nvSpPr>
            <p:cNvPr id="13" name="TextBox 12"/>
            <p:cNvSpPr txBox="1"/>
            <p:nvPr/>
          </p:nvSpPr>
          <p:spPr>
            <a:xfrm>
              <a:off x="4147073" y="1381459"/>
              <a:ext cx="824245" cy="898229"/>
            </a:xfrm>
            <a:prstGeom prst="rect">
              <a:avLst/>
            </a:prstGeom>
            <a:noFill/>
          </p:spPr>
          <p:txBody>
            <a:bodyPr wrap="none" rtlCol="0">
              <a:spAutoFit/>
            </a:bodyPr>
            <a:lstStyle/>
            <a:p>
              <a:r>
                <a:rPr lang="en-US" sz="7700" dirty="0" smtClean="0">
                  <a:solidFill>
                    <a:schemeClr val="tx2">
                      <a:lumMod val="60000"/>
                      <a:lumOff val="40000"/>
                    </a:schemeClr>
                  </a:solidFill>
                  <a:latin typeface="Wingdings" pitchFamily="2" charset="2"/>
                </a:rPr>
                <a:t></a:t>
              </a:r>
              <a:endParaRPr lang="en-US" sz="77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13003213" cy="9752013"/>
          </a:xfrm>
          <a:prstGeom prst="rect">
            <a:avLst/>
          </a:prstGeom>
        </p:spPr>
      </p:pic>
      <p:grpSp>
        <p:nvGrpSpPr>
          <p:cNvPr id="7" name="Group 7"/>
          <p:cNvGrpSpPr/>
          <p:nvPr/>
        </p:nvGrpSpPr>
        <p:grpSpPr>
          <a:xfrm>
            <a:off x="1667472" y="4106112"/>
            <a:ext cx="9640224" cy="1277274"/>
            <a:chOff x="1172584" y="1381459"/>
            <a:chExt cx="6779110" cy="898229"/>
          </a:xfrm>
        </p:grpSpPr>
        <p:sp>
          <p:nvSpPr>
            <p:cNvPr id="9" name="TextBox 8"/>
            <p:cNvSpPr txBox="1"/>
            <p:nvPr/>
          </p:nvSpPr>
          <p:spPr>
            <a:xfrm>
              <a:off x="4147073" y="1381459"/>
              <a:ext cx="824245" cy="898229"/>
            </a:xfrm>
            <a:prstGeom prst="rect">
              <a:avLst/>
            </a:prstGeom>
            <a:noFill/>
          </p:spPr>
          <p:txBody>
            <a:bodyPr wrap="none" rtlCol="0">
              <a:spAutoFit/>
            </a:bodyPr>
            <a:lstStyle/>
            <a:p>
              <a:r>
                <a:rPr lang="en-US" sz="7700" dirty="0" smtClean="0">
                  <a:solidFill>
                    <a:schemeClr val="tx2">
                      <a:lumMod val="60000"/>
                      <a:lumOff val="40000"/>
                    </a:schemeClr>
                  </a:solidFill>
                  <a:latin typeface="Wingdings" pitchFamily="2" charset="2"/>
                </a:rPr>
                <a:t></a:t>
              </a:r>
              <a:endParaRPr lang="en-US" sz="77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81271" y="1713295"/>
            <a:ext cx="11027579" cy="2717021"/>
          </a:xfrm>
        </p:spPr>
        <p:txBody>
          <a:bodyPr anchor="b"/>
          <a:lstStyle>
            <a:lvl1pPr algn="ctr">
              <a:defRPr sz="7700" b="0" cap="none" baseline="0">
                <a:solidFill>
                  <a:schemeClr val="tx2"/>
                </a:solidFill>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994365" y="5357090"/>
            <a:ext cx="10999187" cy="2133252"/>
          </a:xfrm>
        </p:spPr>
        <p:txBody>
          <a:bodyPr anchor="t"/>
          <a:lstStyle>
            <a:lvl1pPr marL="0" indent="0" algn="ctr">
              <a:buNone/>
              <a:defRPr sz="2800">
                <a:solidFill>
                  <a:schemeClr val="tx2"/>
                </a:solidFill>
              </a:defRPr>
            </a:lvl1pPr>
            <a:lvl2pPr marL="650138" indent="0">
              <a:buNone/>
              <a:defRPr sz="2600">
                <a:solidFill>
                  <a:schemeClr val="tx1">
                    <a:tint val="75000"/>
                  </a:schemeClr>
                </a:solidFill>
              </a:defRPr>
            </a:lvl2pPr>
            <a:lvl3pPr marL="1300277" indent="0">
              <a:buNone/>
              <a:defRPr sz="2300">
                <a:solidFill>
                  <a:schemeClr val="tx1">
                    <a:tint val="75000"/>
                  </a:schemeClr>
                </a:solidFill>
              </a:defRPr>
            </a:lvl3pPr>
            <a:lvl4pPr marL="1950415" indent="0">
              <a:buNone/>
              <a:defRPr sz="2000">
                <a:solidFill>
                  <a:schemeClr val="tx1">
                    <a:tint val="75000"/>
                  </a:schemeClr>
                </a:solidFill>
              </a:defRPr>
            </a:lvl4pPr>
            <a:lvl5pPr marL="2600554" indent="0">
              <a:buNone/>
              <a:defRPr sz="2000">
                <a:solidFill>
                  <a:schemeClr val="tx1">
                    <a:tint val="75000"/>
                  </a:schemeClr>
                </a:solidFill>
              </a:defRPr>
            </a:lvl5pPr>
            <a:lvl6pPr marL="3250692" indent="0">
              <a:buNone/>
              <a:defRPr sz="2000">
                <a:solidFill>
                  <a:schemeClr val="tx1">
                    <a:tint val="75000"/>
                  </a:schemeClr>
                </a:solidFill>
              </a:defRPr>
            </a:lvl6pPr>
            <a:lvl7pPr marL="3900830" indent="0">
              <a:buNone/>
              <a:defRPr sz="2000">
                <a:solidFill>
                  <a:schemeClr val="tx1">
                    <a:tint val="75000"/>
                  </a:schemeClr>
                </a:solidFill>
              </a:defRPr>
            </a:lvl7pPr>
            <a:lvl8pPr marL="4550969" indent="0">
              <a:buNone/>
              <a:defRPr sz="2000">
                <a:solidFill>
                  <a:schemeClr val="tx1">
                    <a:tint val="75000"/>
                  </a:schemeClr>
                </a:solidFill>
              </a:defRPr>
            </a:lvl8pPr>
            <a:lvl9pPr marL="5201107" indent="0">
              <a:buNone/>
              <a:defRPr sz="20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pPr>
              <a:defRPr/>
            </a:pPr>
            <a:endParaRPr lang="en-US" altLang="de-DE"/>
          </a:p>
        </p:txBody>
      </p:sp>
      <p:sp>
        <p:nvSpPr>
          <p:cNvPr id="5" name="Footer Placeholder 4"/>
          <p:cNvSpPr>
            <a:spLocks noGrp="1"/>
          </p:cNvSpPr>
          <p:nvPr>
            <p:ph type="ftr" sz="quarter" idx="11"/>
          </p:nvPr>
        </p:nvSpPr>
        <p:spPr/>
        <p:txBody>
          <a:bodyPr/>
          <a:lstStyle/>
          <a:p>
            <a:pPr>
              <a:defRPr/>
            </a:pPr>
            <a:endParaRPr lang="en-US" altLang="de-DE"/>
          </a:p>
        </p:txBody>
      </p:sp>
      <p:sp>
        <p:nvSpPr>
          <p:cNvPr id="6" name="Slide Number Placeholder 5"/>
          <p:cNvSpPr>
            <a:spLocks noGrp="1"/>
          </p:cNvSpPr>
          <p:nvPr>
            <p:ph type="sldNum" sz="quarter" idx="12"/>
          </p:nvPr>
        </p:nvSpPr>
        <p:spPr/>
        <p:txBody>
          <a:bodyPr/>
          <a:lstStyle/>
          <a:p>
            <a:pPr>
              <a:defRPr/>
            </a:pPr>
            <a:fld id="{8127D14B-544F-4D14-8895-EDC52E9CBB10}" type="slidenum">
              <a:rPr lang="en-US" altLang="de-DE" smtClean="0"/>
              <a:pPr>
                <a:defRPr/>
              </a:pPr>
              <a:t>‹Nr.›</a:t>
            </a:fld>
            <a:endParaRPr lang="en-US" altLang="de-DE"/>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ltLang="de-DE"/>
          </a:p>
        </p:txBody>
      </p:sp>
      <p:sp>
        <p:nvSpPr>
          <p:cNvPr id="6" name="Footer Placeholder 5"/>
          <p:cNvSpPr>
            <a:spLocks noGrp="1"/>
          </p:cNvSpPr>
          <p:nvPr>
            <p:ph type="ftr" sz="quarter" idx="11"/>
          </p:nvPr>
        </p:nvSpPr>
        <p:spPr/>
        <p:txBody>
          <a:bodyPr/>
          <a:lstStyle/>
          <a:p>
            <a:pPr>
              <a:defRPr/>
            </a:pPr>
            <a:endParaRPr lang="en-US" altLang="de-DE"/>
          </a:p>
        </p:txBody>
      </p:sp>
      <p:sp>
        <p:nvSpPr>
          <p:cNvPr id="7" name="Slide Number Placeholder 6"/>
          <p:cNvSpPr>
            <a:spLocks noGrp="1"/>
          </p:cNvSpPr>
          <p:nvPr>
            <p:ph type="sldNum" sz="quarter" idx="12"/>
          </p:nvPr>
        </p:nvSpPr>
        <p:spPr/>
        <p:txBody>
          <a:bodyPr/>
          <a:lstStyle/>
          <a:p>
            <a:pPr>
              <a:defRPr/>
            </a:pPr>
            <a:fld id="{A23090E6-6179-41F2-A3F2-24C2AFA924AB}" type="slidenum">
              <a:rPr lang="en-US" altLang="de-DE" smtClean="0"/>
              <a:pPr>
                <a:defRPr/>
              </a:pPr>
              <a:t>‹Nr.›</a:t>
            </a:fld>
            <a:endParaRPr lang="en-US" altLang="de-DE"/>
          </a:p>
        </p:txBody>
      </p:sp>
      <p:sp>
        <p:nvSpPr>
          <p:cNvPr id="12" name="Title 11"/>
          <p:cNvSpPr>
            <a:spLocks noGrp="1"/>
          </p:cNvSpPr>
          <p:nvPr>
            <p:ph type="title"/>
          </p:nvPr>
        </p:nvSpPr>
        <p:spPr/>
        <p:txBody>
          <a:bodyPr/>
          <a:lstStyle>
            <a:lvl1pPr>
              <a:defRPr>
                <a:solidFill>
                  <a:schemeClr val="tx2"/>
                </a:solidFill>
              </a:defRPr>
            </a:lvl1pPr>
          </a:lstStyle>
          <a:p>
            <a:r>
              <a:rPr lang="de-DE" smtClean="0"/>
              <a:t>Titelmasterformat durch Klicken bearbeiten</a:t>
            </a:r>
            <a:endParaRPr lang="en-US" dirty="0"/>
          </a:p>
        </p:txBody>
      </p:sp>
      <p:grpSp>
        <p:nvGrpSpPr>
          <p:cNvPr id="13" name="Group 12"/>
          <p:cNvGrpSpPr/>
          <p:nvPr/>
        </p:nvGrpSpPr>
        <p:grpSpPr>
          <a:xfrm>
            <a:off x="1667472" y="1979721"/>
            <a:ext cx="9640224" cy="1277274"/>
            <a:chOff x="1172584" y="1381459"/>
            <a:chExt cx="6779110" cy="898229"/>
          </a:xfrm>
        </p:grpSpPr>
        <p:sp>
          <p:nvSpPr>
            <p:cNvPr id="14" name="TextBox 13"/>
            <p:cNvSpPr txBox="1"/>
            <p:nvPr/>
          </p:nvSpPr>
          <p:spPr>
            <a:xfrm>
              <a:off x="4147073" y="1381459"/>
              <a:ext cx="824245" cy="898229"/>
            </a:xfrm>
            <a:prstGeom prst="rect">
              <a:avLst/>
            </a:prstGeom>
            <a:noFill/>
          </p:spPr>
          <p:txBody>
            <a:bodyPr wrap="none" rtlCol="0">
              <a:spAutoFit/>
            </a:bodyPr>
            <a:lstStyle/>
            <a:p>
              <a:r>
                <a:rPr lang="en-US" sz="7700" dirty="0" smtClean="0">
                  <a:solidFill>
                    <a:schemeClr val="tx2">
                      <a:lumMod val="60000"/>
                      <a:lumOff val="40000"/>
                    </a:schemeClr>
                  </a:solidFill>
                  <a:latin typeface="Wingdings" pitchFamily="2" charset="2"/>
                </a:rPr>
                <a:t></a:t>
              </a:r>
              <a:endParaRPr lang="en-US" sz="77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975241" y="3185658"/>
            <a:ext cx="5409337" cy="55131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10" name="Content Placeholder 9"/>
          <p:cNvSpPr>
            <a:spLocks noGrp="1"/>
          </p:cNvSpPr>
          <p:nvPr>
            <p:ph sz="quarter" idx="14"/>
          </p:nvPr>
        </p:nvSpPr>
        <p:spPr>
          <a:xfrm>
            <a:off x="6605631" y="3185658"/>
            <a:ext cx="5409337" cy="55131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US"/>
          </a:p>
        </p:txBody>
      </p:sp>
      <p:sp>
        <p:nvSpPr>
          <p:cNvPr id="3" name="Text Placeholder 2"/>
          <p:cNvSpPr>
            <a:spLocks noGrp="1"/>
          </p:cNvSpPr>
          <p:nvPr>
            <p:ph type="body" idx="1"/>
          </p:nvPr>
        </p:nvSpPr>
        <p:spPr>
          <a:xfrm>
            <a:off x="1495369" y="3185658"/>
            <a:ext cx="4895326" cy="936193"/>
          </a:xfrm>
        </p:spPr>
        <p:txBody>
          <a:bodyPr anchor="b"/>
          <a:lstStyle>
            <a:lvl1pPr marL="0" indent="0" algn="ctr">
              <a:buNone/>
              <a:defRPr sz="3400" b="0">
                <a:solidFill>
                  <a:schemeClr val="tx2"/>
                </a:solidFill>
              </a:defRPr>
            </a:lvl1pPr>
            <a:lvl2pPr marL="650138" indent="0">
              <a:buNone/>
              <a:defRPr sz="2800" b="1"/>
            </a:lvl2pPr>
            <a:lvl3pPr marL="1300277" indent="0">
              <a:buNone/>
              <a:defRPr sz="2600" b="1"/>
            </a:lvl3pPr>
            <a:lvl4pPr marL="1950415" indent="0">
              <a:buNone/>
              <a:defRPr sz="2300" b="1"/>
            </a:lvl4pPr>
            <a:lvl5pPr marL="2600554" indent="0">
              <a:buNone/>
              <a:defRPr sz="2300" b="1"/>
            </a:lvl5pPr>
            <a:lvl6pPr marL="3250692" indent="0">
              <a:buNone/>
              <a:defRPr sz="2300" b="1"/>
            </a:lvl6pPr>
            <a:lvl7pPr marL="3900830" indent="0">
              <a:buNone/>
              <a:defRPr sz="2300" b="1"/>
            </a:lvl7pPr>
            <a:lvl8pPr marL="4550969" indent="0">
              <a:buNone/>
              <a:defRPr sz="2300" b="1"/>
            </a:lvl8pPr>
            <a:lvl9pPr marL="5201107" indent="0">
              <a:buNone/>
              <a:defRPr sz="2300" b="1"/>
            </a:lvl9pPr>
          </a:lstStyle>
          <a:p>
            <a:pPr lvl="0"/>
            <a:r>
              <a:rPr lang="de-DE" smtClean="0"/>
              <a:t>Textmasterformat bearbeiten</a:t>
            </a:r>
          </a:p>
        </p:txBody>
      </p:sp>
      <p:sp>
        <p:nvSpPr>
          <p:cNvPr id="4" name="Content Placeholder 3"/>
          <p:cNvSpPr>
            <a:spLocks noGrp="1"/>
          </p:cNvSpPr>
          <p:nvPr>
            <p:ph sz="half" idx="2"/>
          </p:nvPr>
        </p:nvSpPr>
        <p:spPr>
          <a:xfrm>
            <a:off x="979063" y="4191453"/>
            <a:ext cx="5409337" cy="4511931"/>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7113523" y="3185658"/>
            <a:ext cx="4902211" cy="936193"/>
          </a:xfrm>
        </p:spPr>
        <p:txBody>
          <a:bodyPr anchor="b"/>
          <a:lstStyle>
            <a:lvl1pPr marL="0" indent="0" algn="ctr">
              <a:buNone/>
              <a:defRPr sz="3400" b="0">
                <a:solidFill>
                  <a:schemeClr val="tx2"/>
                </a:solidFill>
              </a:defRPr>
            </a:lvl1pPr>
            <a:lvl2pPr marL="650138" indent="0">
              <a:buNone/>
              <a:defRPr sz="2800" b="1"/>
            </a:lvl2pPr>
            <a:lvl3pPr marL="1300277" indent="0">
              <a:buNone/>
              <a:defRPr sz="2600" b="1"/>
            </a:lvl3pPr>
            <a:lvl4pPr marL="1950415" indent="0">
              <a:buNone/>
              <a:defRPr sz="2300" b="1"/>
            </a:lvl4pPr>
            <a:lvl5pPr marL="2600554" indent="0">
              <a:buNone/>
              <a:defRPr sz="2300" b="1"/>
            </a:lvl5pPr>
            <a:lvl6pPr marL="3250692" indent="0">
              <a:buNone/>
              <a:defRPr sz="2300" b="1"/>
            </a:lvl6pPr>
            <a:lvl7pPr marL="3900830" indent="0">
              <a:buNone/>
              <a:defRPr sz="2300" b="1"/>
            </a:lvl7pPr>
            <a:lvl8pPr marL="4550969" indent="0">
              <a:buNone/>
              <a:defRPr sz="2300" b="1"/>
            </a:lvl8pPr>
            <a:lvl9pPr marL="5201107" indent="0">
              <a:buNone/>
              <a:defRPr sz="2300" b="1"/>
            </a:lvl9pPr>
          </a:lstStyle>
          <a:p>
            <a:pPr lvl="0"/>
            <a:r>
              <a:rPr lang="de-DE" smtClean="0"/>
              <a:t>Textmasterformat bearbeiten</a:t>
            </a:r>
          </a:p>
        </p:txBody>
      </p:sp>
      <p:sp>
        <p:nvSpPr>
          <p:cNvPr id="6" name="Content Placeholder 5"/>
          <p:cNvSpPr>
            <a:spLocks noGrp="1"/>
          </p:cNvSpPr>
          <p:nvPr>
            <p:ph sz="quarter" idx="4"/>
          </p:nvPr>
        </p:nvSpPr>
        <p:spPr>
          <a:xfrm>
            <a:off x="6605453" y="4186864"/>
            <a:ext cx="5403398" cy="4511931"/>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pPr>
              <a:defRPr/>
            </a:pPr>
            <a:endParaRPr lang="en-US" altLang="de-DE"/>
          </a:p>
        </p:txBody>
      </p:sp>
      <p:sp>
        <p:nvSpPr>
          <p:cNvPr id="8" name="Footer Placeholder 7"/>
          <p:cNvSpPr>
            <a:spLocks noGrp="1"/>
          </p:cNvSpPr>
          <p:nvPr>
            <p:ph type="ftr" sz="quarter" idx="11"/>
          </p:nvPr>
        </p:nvSpPr>
        <p:spPr/>
        <p:txBody>
          <a:bodyPr/>
          <a:lstStyle/>
          <a:p>
            <a:pPr>
              <a:defRPr/>
            </a:pPr>
            <a:endParaRPr lang="en-US" altLang="de-DE"/>
          </a:p>
        </p:txBody>
      </p:sp>
      <p:sp>
        <p:nvSpPr>
          <p:cNvPr id="9" name="Slide Number Placeholder 8"/>
          <p:cNvSpPr>
            <a:spLocks noGrp="1"/>
          </p:cNvSpPr>
          <p:nvPr>
            <p:ph type="sldNum" sz="quarter" idx="12"/>
          </p:nvPr>
        </p:nvSpPr>
        <p:spPr/>
        <p:txBody>
          <a:bodyPr/>
          <a:lstStyle/>
          <a:p>
            <a:pPr>
              <a:defRPr/>
            </a:pPr>
            <a:fld id="{2D858264-B0D8-4B25-9942-B6770E519F45}" type="slidenum">
              <a:rPr lang="en-US" altLang="de-DE" smtClean="0"/>
              <a:pPr>
                <a:defRPr/>
              </a:pPr>
              <a:t>‹Nr.›</a:t>
            </a:fld>
            <a:endParaRPr lang="en-US" altLang="de-DE"/>
          </a:p>
        </p:txBody>
      </p:sp>
      <p:grpSp>
        <p:nvGrpSpPr>
          <p:cNvPr id="14" name="Group 13"/>
          <p:cNvGrpSpPr/>
          <p:nvPr/>
        </p:nvGrpSpPr>
        <p:grpSpPr>
          <a:xfrm>
            <a:off x="1667472" y="1979721"/>
            <a:ext cx="9640224" cy="1277274"/>
            <a:chOff x="1172584" y="1381459"/>
            <a:chExt cx="6779110" cy="898229"/>
          </a:xfrm>
        </p:grpSpPr>
        <p:sp>
          <p:nvSpPr>
            <p:cNvPr id="16" name="TextBox 15"/>
            <p:cNvSpPr txBox="1"/>
            <p:nvPr/>
          </p:nvSpPr>
          <p:spPr>
            <a:xfrm>
              <a:off x="4147073" y="1381459"/>
              <a:ext cx="824245" cy="898229"/>
            </a:xfrm>
            <a:prstGeom prst="rect">
              <a:avLst/>
            </a:prstGeom>
            <a:noFill/>
          </p:spPr>
          <p:txBody>
            <a:bodyPr wrap="none" rtlCol="0">
              <a:spAutoFit/>
            </a:bodyPr>
            <a:lstStyle/>
            <a:p>
              <a:r>
                <a:rPr lang="en-US" sz="7700" dirty="0" smtClean="0">
                  <a:solidFill>
                    <a:schemeClr val="tx2">
                      <a:lumMod val="60000"/>
                      <a:lumOff val="40000"/>
                    </a:schemeClr>
                  </a:solidFill>
                  <a:latin typeface="Wingdings" pitchFamily="2" charset="2"/>
                </a:rPr>
                <a:t></a:t>
              </a:r>
              <a:endParaRPr lang="en-US" sz="77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pPr>
              <a:defRPr/>
            </a:pPr>
            <a:endParaRPr lang="en-US" altLang="de-DE"/>
          </a:p>
        </p:txBody>
      </p:sp>
      <p:sp>
        <p:nvSpPr>
          <p:cNvPr id="4" name="Footer Placeholder 3"/>
          <p:cNvSpPr>
            <a:spLocks noGrp="1"/>
          </p:cNvSpPr>
          <p:nvPr>
            <p:ph type="ftr" sz="quarter" idx="11"/>
          </p:nvPr>
        </p:nvSpPr>
        <p:spPr/>
        <p:txBody>
          <a:bodyPr/>
          <a:lstStyle/>
          <a:p>
            <a:pPr>
              <a:defRPr/>
            </a:pPr>
            <a:endParaRPr lang="en-US" altLang="de-DE"/>
          </a:p>
        </p:txBody>
      </p:sp>
      <p:sp>
        <p:nvSpPr>
          <p:cNvPr id="5" name="Slide Number Placeholder 4"/>
          <p:cNvSpPr>
            <a:spLocks noGrp="1"/>
          </p:cNvSpPr>
          <p:nvPr>
            <p:ph type="sldNum" sz="quarter" idx="12"/>
          </p:nvPr>
        </p:nvSpPr>
        <p:spPr/>
        <p:txBody>
          <a:bodyPr/>
          <a:lstStyle/>
          <a:p>
            <a:pPr>
              <a:defRPr/>
            </a:pPr>
            <a:fld id="{1A0CC8B3-E51B-4E08-9A55-FEF02DA59056}" type="slidenum">
              <a:rPr lang="en-US" altLang="de-DE" smtClean="0"/>
              <a:pPr>
                <a:defRPr/>
              </a:pPr>
              <a:t>‹Nr.›</a:t>
            </a:fld>
            <a:endParaRPr lang="en-US" altLang="de-DE"/>
          </a:p>
        </p:txBody>
      </p:sp>
      <p:grpSp>
        <p:nvGrpSpPr>
          <p:cNvPr id="10" name="Group 9"/>
          <p:cNvGrpSpPr/>
          <p:nvPr/>
        </p:nvGrpSpPr>
        <p:grpSpPr>
          <a:xfrm>
            <a:off x="1667472" y="1979721"/>
            <a:ext cx="9640224" cy="1277274"/>
            <a:chOff x="1172584" y="1381459"/>
            <a:chExt cx="6779110" cy="898229"/>
          </a:xfrm>
        </p:grpSpPr>
        <p:sp>
          <p:nvSpPr>
            <p:cNvPr id="14" name="TextBox 13"/>
            <p:cNvSpPr txBox="1"/>
            <p:nvPr/>
          </p:nvSpPr>
          <p:spPr>
            <a:xfrm>
              <a:off x="4147073" y="1381459"/>
              <a:ext cx="824245" cy="898229"/>
            </a:xfrm>
            <a:prstGeom prst="rect">
              <a:avLst/>
            </a:prstGeom>
            <a:noFill/>
          </p:spPr>
          <p:txBody>
            <a:bodyPr wrap="none" rtlCol="0">
              <a:spAutoFit/>
            </a:bodyPr>
            <a:lstStyle/>
            <a:p>
              <a:r>
                <a:rPr lang="en-US" sz="7700" dirty="0" smtClean="0">
                  <a:solidFill>
                    <a:schemeClr val="tx2">
                      <a:lumMod val="60000"/>
                      <a:lumOff val="40000"/>
                    </a:schemeClr>
                  </a:solidFill>
                  <a:latin typeface="Wingdings" pitchFamily="2" charset="2"/>
                </a:rPr>
                <a:t></a:t>
              </a:r>
              <a:endParaRPr lang="en-US" sz="77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de-DE"/>
          </a:p>
        </p:txBody>
      </p:sp>
      <p:sp>
        <p:nvSpPr>
          <p:cNvPr id="3" name="Footer Placeholder 2"/>
          <p:cNvSpPr>
            <a:spLocks noGrp="1"/>
          </p:cNvSpPr>
          <p:nvPr>
            <p:ph type="ftr" sz="quarter" idx="11"/>
          </p:nvPr>
        </p:nvSpPr>
        <p:spPr/>
        <p:txBody>
          <a:bodyPr/>
          <a:lstStyle/>
          <a:p>
            <a:pPr>
              <a:defRPr/>
            </a:pPr>
            <a:endParaRPr lang="en-US" altLang="de-DE"/>
          </a:p>
        </p:txBody>
      </p:sp>
      <p:sp>
        <p:nvSpPr>
          <p:cNvPr id="4" name="Slide Number Placeholder 3"/>
          <p:cNvSpPr>
            <a:spLocks noGrp="1"/>
          </p:cNvSpPr>
          <p:nvPr>
            <p:ph type="sldNum" sz="quarter" idx="12"/>
          </p:nvPr>
        </p:nvSpPr>
        <p:spPr/>
        <p:txBody>
          <a:bodyPr/>
          <a:lstStyle/>
          <a:p>
            <a:pPr>
              <a:defRPr/>
            </a:pPr>
            <a:fld id="{C33A9247-3E98-4228-BB52-6FC7383BC6C4}" type="slidenum">
              <a:rPr lang="en-US" altLang="de-DE" smtClean="0"/>
              <a:pPr>
                <a:defRPr/>
              </a:pPr>
              <a:t>‹Nr.›</a:t>
            </a:fld>
            <a:endParaRPr lang="en-US" alt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159417" y="2386379"/>
            <a:ext cx="4866937" cy="2683184"/>
          </a:xfrm>
        </p:spPr>
        <p:txBody>
          <a:bodyPr anchor="b"/>
          <a:lstStyle>
            <a:lvl1pPr algn="l">
              <a:defRPr sz="4000" b="0"/>
            </a:lvl1pPr>
          </a:lstStyle>
          <a:p>
            <a:r>
              <a:rPr lang="de-DE" smtClean="0"/>
              <a:t>Titelmasterformat durch Klicken bearbeiten</a:t>
            </a:r>
            <a:endParaRPr lang="en-US"/>
          </a:p>
        </p:txBody>
      </p:sp>
      <p:sp>
        <p:nvSpPr>
          <p:cNvPr id="3" name="Content Placeholder 2"/>
          <p:cNvSpPr>
            <a:spLocks noGrp="1"/>
          </p:cNvSpPr>
          <p:nvPr>
            <p:ph idx="1"/>
          </p:nvPr>
        </p:nvSpPr>
        <p:spPr>
          <a:xfrm>
            <a:off x="984060" y="795459"/>
            <a:ext cx="5854101" cy="7915889"/>
          </a:xfrm>
        </p:spPr>
        <p:txBody>
          <a:bodyPr anchor="ctr"/>
          <a:lstStyle>
            <a:lvl1pPr>
              <a:defRPr sz="3400"/>
            </a:lvl1pPr>
            <a:lvl2pPr>
              <a:defRPr sz="3100"/>
            </a:lvl2pPr>
            <a:lvl3pPr>
              <a:defRPr sz="2800"/>
            </a:lvl3pPr>
            <a:lvl4pPr>
              <a:defRPr sz="2600"/>
            </a:lvl4pPr>
            <a:lvl5pPr>
              <a:defRPr sz="2300"/>
            </a:lvl5pPr>
            <a:lvl6pPr>
              <a:defRPr sz="2800"/>
            </a:lvl6pPr>
            <a:lvl7pPr>
              <a:defRPr sz="2800"/>
            </a:lvl7pPr>
            <a:lvl8pPr>
              <a:defRPr sz="2800"/>
            </a:lvl8pPr>
            <a:lvl9pPr>
              <a:defRPr sz="2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7159417" y="5124588"/>
            <a:ext cx="4851639" cy="3579562"/>
          </a:xfrm>
        </p:spPr>
        <p:txBody>
          <a:bodyPr>
            <a:normAutofit/>
          </a:bodyPr>
          <a:lstStyle>
            <a:lvl1pPr marL="0" indent="0">
              <a:buNone/>
              <a:defRPr sz="2300"/>
            </a:lvl1pPr>
            <a:lvl2pPr marL="650138" indent="0">
              <a:buNone/>
              <a:defRPr sz="1700"/>
            </a:lvl2pPr>
            <a:lvl3pPr marL="1300277" indent="0">
              <a:buNone/>
              <a:defRPr sz="1400"/>
            </a:lvl3pPr>
            <a:lvl4pPr marL="1950415" indent="0">
              <a:buNone/>
              <a:defRPr sz="1300"/>
            </a:lvl4pPr>
            <a:lvl5pPr marL="2600554" indent="0">
              <a:buNone/>
              <a:defRPr sz="1300"/>
            </a:lvl5pPr>
            <a:lvl6pPr marL="3250692" indent="0">
              <a:buNone/>
              <a:defRPr sz="1300"/>
            </a:lvl6pPr>
            <a:lvl7pPr marL="3900830" indent="0">
              <a:buNone/>
              <a:defRPr sz="1300"/>
            </a:lvl7pPr>
            <a:lvl8pPr marL="4550969" indent="0">
              <a:buNone/>
              <a:defRPr sz="1300"/>
            </a:lvl8pPr>
            <a:lvl9pPr marL="5201107" indent="0">
              <a:buNone/>
              <a:defRPr sz="1300"/>
            </a:lvl9pPr>
          </a:lstStyle>
          <a:p>
            <a:pPr lvl="0"/>
            <a:r>
              <a:rPr lang="de-DE" smtClean="0"/>
              <a:t>Textmasterformat bearbeiten</a:t>
            </a:r>
          </a:p>
        </p:txBody>
      </p:sp>
      <p:sp>
        <p:nvSpPr>
          <p:cNvPr id="5" name="Date Placeholder 4"/>
          <p:cNvSpPr>
            <a:spLocks noGrp="1"/>
          </p:cNvSpPr>
          <p:nvPr>
            <p:ph type="dt" sz="half" idx="10"/>
          </p:nvPr>
        </p:nvSpPr>
        <p:spPr/>
        <p:txBody>
          <a:bodyPr/>
          <a:lstStyle/>
          <a:p>
            <a:pPr>
              <a:defRPr/>
            </a:pPr>
            <a:endParaRPr lang="en-US" altLang="de-DE"/>
          </a:p>
        </p:txBody>
      </p:sp>
      <p:sp>
        <p:nvSpPr>
          <p:cNvPr id="6" name="Footer Placeholder 5"/>
          <p:cNvSpPr>
            <a:spLocks noGrp="1"/>
          </p:cNvSpPr>
          <p:nvPr>
            <p:ph type="ftr" sz="quarter" idx="11"/>
          </p:nvPr>
        </p:nvSpPr>
        <p:spPr/>
        <p:txBody>
          <a:bodyPr/>
          <a:lstStyle/>
          <a:p>
            <a:pPr>
              <a:defRPr/>
            </a:pPr>
            <a:endParaRPr lang="en-US" altLang="de-DE"/>
          </a:p>
        </p:txBody>
      </p:sp>
      <p:sp>
        <p:nvSpPr>
          <p:cNvPr id="7" name="Slide Number Placeholder 6"/>
          <p:cNvSpPr>
            <a:spLocks noGrp="1"/>
          </p:cNvSpPr>
          <p:nvPr>
            <p:ph type="sldNum" sz="quarter" idx="12"/>
          </p:nvPr>
        </p:nvSpPr>
        <p:spPr/>
        <p:txBody>
          <a:bodyPr/>
          <a:lstStyle/>
          <a:p>
            <a:pPr>
              <a:defRPr/>
            </a:pPr>
            <a:fld id="{2E2EEB60-81D8-4BA6-89CA-44A902C23A0C}" type="slidenum">
              <a:rPr lang="en-US" altLang="de-DE" smtClean="0"/>
              <a:pPr>
                <a:defRPr/>
              </a:pPr>
              <a:t>‹Nr.›</a:t>
            </a:fld>
            <a:endParaRPr lang="en-US" alt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63767" y="6639017"/>
            <a:ext cx="11045082" cy="916799"/>
          </a:xfrm>
        </p:spPr>
        <p:txBody>
          <a:bodyPr anchor="b"/>
          <a:lstStyle>
            <a:lvl1pPr algn="ctr">
              <a:defRPr sz="4000" b="0"/>
            </a:lvl1pPr>
          </a:lstStyle>
          <a:p>
            <a:r>
              <a:rPr lang="de-DE" smtClean="0"/>
              <a:t>Titelmasterformat durch Klicken bearbeiten</a:t>
            </a:r>
            <a:endParaRPr lang="en-US"/>
          </a:p>
        </p:txBody>
      </p:sp>
      <p:sp>
        <p:nvSpPr>
          <p:cNvPr id="3" name="Picture Placeholder 2"/>
          <p:cNvSpPr>
            <a:spLocks noGrp="1"/>
          </p:cNvSpPr>
          <p:nvPr>
            <p:ph type="pic" idx="1"/>
          </p:nvPr>
        </p:nvSpPr>
        <p:spPr>
          <a:xfrm rot="240000">
            <a:off x="3105459" y="948418"/>
            <a:ext cx="6786238" cy="511634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4600"/>
            </a:lvl1pPr>
            <a:lvl2pPr marL="650138" indent="0">
              <a:buNone/>
              <a:defRPr sz="4000"/>
            </a:lvl2pPr>
            <a:lvl3pPr marL="1300277" indent="0">
              <a:buNone/>
              <a:defRPr sz="3400"/>
            </a:lvl3pPr>
            <a:lvl4pPr marL="1950415" indent="0">
              <a:buNone/>
              <a:defRPr sz="2800"/>
            </a:lvl4pPr>
            <a:lvl5pPr marL="2600554" indent="0">
              <a:buNone/>
              <a:defRPr sz="2800"/>
            </a:lvl5pPr>
            <a:lvl6pPr marL="3250692" indent="0">
              <a:buNone/>
              <a:defRPr sz="2800"/>
            </a:lvl6pPr>
            <a:lvl7pPr marL="3900830" indent="0">
              <a:buNone/>
              <a:defRPr sz="2800"/>
            </a:lvl7pPr>
            <a:lvl8pPr marL="4550969" indent="0">
              <a:buNone/>
              <a:defRPr sz="2800"/>
            </a:lvl8pPr>
            <a:lvl9pPr marL="5201107" indent="0">
              <a:buNone/>
              <a:defRPr sz="28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979065" y="7571114"/>
            <a:ext cx="11029785" cy="1144506"/>
          </a:xfrm>
        </p:spPr>
        <p:txBody>
          <a:bodyPr>
            <a:normAutofit/>
          </a:bodyPr>
          <a:lstStyle>
            <a:lvl1pPr marL="0" indent="0" algn="ctr">
              <a:buNone/>
              <a:defRPr sz="2300"/>
            </a:lvl1pPr>
            <a:lvl2pPr marL="650138" indent="0">
              <a:buNone/>
              <a:defRPr sz="1700"/>
            </a:lvl2pPr>
            <a:lvl3pPr marL="1300277" indent="0">
              <a:buNone/>
              <a:defRPr sz="1400"/>
            </a:lvl3pPr>
            <a:lvl4pPr marL="1950415" indent="0">
              <a:buNone/>
              <a:defRPr sz="1300"/>
            </a:lvl4pPr>
            <a:lvl5pPr marL="2600554" indent="0">
              <a:buNone/>
              <a:defRPr sz="1300"/>
            </a:lvl5pPr>
            <a:lvl6pPr marL="3250692" indent="0">
              <a:buNone/>
              <a:defRPr sz="1300"/>
            </a:lvl6pPr>
            <a:lvl7pPr marL="3900830" indent="0">
              <a:buNone/>
              <a:defRPr sz="1300"/>
            </a:lvl7pPr>
            <a:lvl8pPr marL="4550969" indent="0">
              <a:buNone/>
              <a:defRPr sz="1300"/>
            </a:lvl8pPr>
            <a:lvl9pPr marL="5201107" indent="0">
              <a:buNone/>
              <a:defRPr sz="1300"/>
            </a:lvl9pPr>
          </a:lstStyle>
          <a:p>
            <a:pPr lvl="0"/>
            <a:r>
              <a:rPr lang="de-DE" smtClean="0"/>
              <a:t>Textmasterformat bearbeiten</a:t>
            </a:r>
          </a:p>
        </p:txBody>
      </p:sp>
      <p:sp>
        <p:nvSpPr>
          <p:cNvPr id="5" name="Date Placeholder 4"/>
          <p:cNvSpPr>
            <a:spLocks noGrp="1"/>
          </p:cNvSpPr>
          <p:nvPr>
            <p:ph type="dt" sz="half" idx="10"/>
          </p:nvPr>
        </p:nvSpPr>
        <p:spPr/>
        <p:txBody>
          <a:bodyPr/>
          <a:lstStyle/>
          <a:p>
            <a:pPr>
              <a:defRPr/>
            </a:pPr>
            <a:endParaRPr lang="en-US" altLang="de-DE"/>
          </a:p>
        </p:txBody>
      </p:sp>
      <p:sp>
        <p:nvSpPr>
          <p:cNvPr id="6" name="Footer Placeholder 5"/>
          <p:cNvSpPr>
            <a:spLocks noGrp="1"/>
          </p:cNvSpPr>
          <p:nvPr>
            <p:ph type="ftr" sz="quarter" idx="11"/>
          </p:nvPr>
        </p:nvSpPr>
        <p:spPr/>
        <p:txBody>
          <a:bodyPr/>
          <a:lstStyle/>
          <a:p>
            <a:pPr>
              <a:defRPr/>
            </a:pPr>
            <a:endParaRPr lang="en-US" altLang="de-DE"/>
          </a:p>
        </p:txBody>
      </p:sp>
      <p:sp>
        <p:nvSpPr>
          <p:cNvPr id="7" name="Slide Number Placeholder 6"/>
          <p:cNvSpPr>
            <a:spLocks noGrp="1"/>
          </p:cNvSpPr>
          <p:nvPr>
            <p:ph type="sldNum" sz="quarter" idx="12"/>
          </p:nvPr>
        </p:nvSpPr>
        <p:spPr/>
        <p:txBody>
          <a:bodyPr/>
          <a:lstStyle/>
          <a:p>
            <a:pPr>
              <a:defRPr/>
            </a:pPr>
            <a:fld id="{118BC5D0-2CCF-4BDB-A797-3CDE5265CBA6}" type="slidenum">
              <a:rPr lang="en-US" altLang="de-DE" smtClean="0"/>
              <a:pPr>
                <a:defRPr/>
              </a:pPr>
              <a:t>‹Nr.›</a:t>
            </a:fld>
            <a:endParaRPr lang="en-US" alt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3003213" cy="9752013"/>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028" tIns="65014" rIns="130028" bIns="65014" rtlCol="0" anchor="ctr"/>
          <a:lstStyle/>
          <a:p>
            <a:pPr algn="ctr"/>
            <a:endParaRPr lang="en-US"/>
          </a:p>
        </p:txBody>
      </p:sp>
      <p:sp>
        <p:nvSpPr>
          <p:cNvPr id="2" name="Title Placeholder 1"/>
          <p:cNvSpPr>
            <a:spLocks noGrp="1"/>
          </p:cNvSpPr>
          <p:nvPr>
            <p:ph type="title"/>
          </p:nvPr>
        </p:nvSpPr>
        <p:spPr>
          <a:xfrm>
            <a:off x="979067" y="810757"/>
            <a:ext cx="11029783" cy="1499134"/>
          </a:xfrm>
          <a:prstGeom prst="rect">
            <a:avLst/>
          </a:prstGeom>
        </p:spPr>
        <p:txBody>
          <a:bodyPr vert="horz" lIns="130028" tIns="65014" rIns="130028" bIns="65014" rtlCol="0" anchor="ctr">
            <a:no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994364" y="3197130"/>
            <a:ext cx="11014485" cy="5514217"/>
          </a:xfrm>
          <a:prstGeom prst="rect">
            <a:avLst/>
          </a:prstGeom>
        </p:spPr>
        <p:txBody>
          <a:bodyPr vert="horz" lIns="130028" tIns="65014" rIns="130028" bIns="65014"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512475" y="8761515"/>
            <a:ext cx="3034083" cy="519204"/>
          </a:xfrm>
          <a:prstGeom prst="rect">
            <a:avLst/>
          </a:prstGeom>
        </p:spPr>
        <p:txBody>
          <a:bodyPr vert="horz" lIns="130028" tIns="65014" rIns="130028" bIns="65014" rtlCol="0" anchor="ctr"/>
          <a:lstStyle>
            <a:lvl1pPr algn="l">
              <a:defRPr sz="1700">
                <a:solidFill>
                  <a:schemeClr val="tx2"/>
                </a:solidFill>
              </a:defRPr>
            </a:lvl1pPr>
          </a:lstStyle>
          <a:p>
            <a:pPr>
              <a:defRPr/>
            </a:pPr>
            <a:endParaRPr lang="en-US" altLang="de-DE"/>
          </a:p>
        </p:txBody>
      </p:sp>
      <p:sp>
        <p:nvSpPr>
          <p:cNvPr id="5" name="Footer Placeholder 4"/>
          <p:cNvSpPr>
            <a:spLocks noGrp="1"/>
          </p:cNvSpPr>
          <p:nvPr>
            <p:ph type="ftr" sz="quarter" idx="3"/>
          </p:nvPr>
        </p:nvSpPr>
        <p:spPr>
          <a:xfrm>
            <a:off x="4442765" y="8761515"/>
            <a:ext cx="4117684" cy="519204"/>
          </a:xfrm>
          <a:prstGeom prst="rect">
            <a:avLst/>
          </a:prstGeom>
        </p:spPr>
        <p:txBody>
          <a:bodyPr vert="horz" lIns="130028" tIns="65014" rIns="130028" bIns="65014" rtlCol="0" anchor="ctr"/>
          <a:lstStyle>
            <a:lvl1pPr algn="ctr">
              <a:defRPr sz="1700">
                <a:solidFill>
                  <a:schemeClr val="tx2"/>
                </a:solidFill>
              </a:defRPr>
            </a:lvl1pPr>
          </a:lstStyle>
          <a:p>
            <a:pPr>
              <a:defRPr/>
            </a:pPr>
            <a:endParaRPr lang="en-US" altLang="de-DE"/>
          </a:p>
        </p:txBody>
      </p:sp>
      <p:sp>
        <p:nvSpPr>
          <p:cNvPr id="6" name="Slide Number Placeholder 5"/>
          <p:cNvSpPr>
            <a:spLocks noGrp="1"/>
          </p:cNvSpPr>
          <p:nvPr>
            <p:ph type="sldNum" sz="quarter" idx="4"/>
          </p:nvPr>
        </p:nvSpPr>
        <p:spPr>
          <a:xfrm>
            <a:off x="9441357" y="8761515"/>
            <a:ext cx="3034083" cy="519204"/>
          </a:xfrm>
          <a:prstGeom prst="rect">
            <a:avLst/>
          </a:prstGeom>
        </p:spPr>
        <p:txBody>
          <a:bodyPr vert="horz" lIns="130028" tIns="65014" rIns="130028" bIns="65014" rtlCol="0" anchor="ctr"/>
          <a:lstStyle>
            <a:lvl1pPr algn="r">
              <a:defRPr sz="1700">
                <a:solidFill>
                  <a:schemeClr val="tx2"/>
                </a:solidFill>
              </a:defRPr>
            </a:lvl1pPr>
          </a:lstStyle>
          <a:p>
            <a:pPr>
              <a:defRPr/>
            </a:pPr>
            <a:fld id="{2D5776C5-BDC6-4D52-8A2E-EE9CC0BB5902}" type="slidenum">
              <a:rPr lang="en-US" altLang="de-DE" smtClean="0"/>
              <a:pPr>
                <a:defRPr/>
              </a:pPr>
              <a:t>‹Nr.›</a:t>
            </a:fld>
            <a:endParaRPr lang="en-US" altLang="de-D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00277" rtl="0" eaLnBrk="1" latinLnBrk="0" hangingPunct="1">
        <a:spcBef>
          <a:spcPct val="0"/>
        </a:spcBef>
        <a:buNone/>
        <a:defRPr sz="77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20111" indent="-520111" algn="l" defTabSz="1300277" rtl="0" eaLnBrk="1" latinLnBrk="0" hangingPunct="1">
        <a:spcBef>
          <a:spcPct val="20000"/>
        </a:spcBef>
        <a:buClr>
          <a:schemeClr val="accent1"/>
        </a:buClr>
        <a:buFont typeface="Wingdings" pitchFamily="2" charset="2"/>
        <a:buChar char=""/>
        <a:defRPr sz="3400" kern="1200">
          <a:solidFill>
            <a:schemeClr val="tx1">
              <a:lumMod val="85000"/>
              <a:lumOff val="15000"/>
            </a:schemeClr>
          </a:solidFill>
          <a:latin typeface="+mn-lt"/>
          <a:ea typeface="+mn-ea"/>
          <a:cs typeface="+mn-cs"/>
        </a:defRPr>
      </a:lvl1pPr>
      <a:lvl2pPr marL="1105235" indent="-520111" algn="l" defTabSz="1300277" rtl="0" eaLnBrk="1" latinLnBrk="0" hangingPunct="1">
        <a:spcBef>
          <a:spcPct val="20000"/>
        </a:spcBef>
        <a:buClr>
          <a:schemeClr val="accent1"/>
        </a:buClr>
        <a:buFont typeface="Wingdings" pitchFamily="2" charset="2"/>
        <a:buChar char=""/>
        <a:defRPr sz="3100" kern="1200">
          <a:solidFill>
            <a:schemeClr val="tx1">
              <a:lumMod val="85000"/>
              <a:lumOff val="15000"/>
            </a:schemeClr>
          </a:solidFill>
          <a:latin typeface="+mn-lt"/>
          <a:ea typeface="+mn-ea"/>
          <a:cs typeface="+mn-cs"/>
        </a:defRPr>
      </a:lvl2pPr>
      <a:lvl3pPr marL="1625346" indent="-520111" algn="l" defTabSz="1300277" rtl="0" eaLnBrk="1" latinLnBrk="0" hangingPunct="1">
        <a:spcBef>
          <a:spcPct val="20000"/>
        </a:spcBef>
        <a:buClr>
          <a:schemeClr val="accent1"/>
        </a:buClr>
        <a:buFont typeface="Wingdings" pitchFamily="2" charset="2"/>
        <a:buChar char=""/>
        <a:defRPr sz="2800" kern="1200">
          <a:solidFill>
            <a:schemeClr val="tx1">
              <a:lumMod val="85000"/>
              <a:lumOff val="15000"/>
            </a:schemeClr>
          </a:solidFill>
          <a:latin typeface="+mn-lt"/>
          <a:ea typeface="+mn-ea"/>
          <a:cs typeface="+mn-cs"/>
        </a:defRPr>
      </a:lvl3pPr>
      <a:lvl4pPr marL="2145457" indent="-455097" algn="l" defTabSz="1300277" rtl="0" eaLnBrk="1" latinLnBrk="0" hangingPunct="1">
        <a:spcBef>
          <a:spcPct val="20000"/>
        </a:spcBef>
        <a:buClr>
          <a:schemeClr val="accent1"/>
        </a:buClr>
        <a:buFont typeface="Wingdings" pitchFamily="2" charset="2"/>
        <a:buChar char=""/>
        <a:defRPr sz="2600" kern="1200">
          <a:solidFill>
            <a:schemeClr val="tx1">
              <a:lumMod val="85000"/>
              <a:lumOff val="15000"/>
            </a:schemeClr>
          </a:solidFill>
          <a:latin typeface="+mn-lt"/>
          <a:ea typeface="+mn-ea"/>
          <a:cs typeface="+mn-cs"/>
        </a:defRPr>
      </a:lvl4pPr>
      <a:lvl5pPr marL="2600554" indent="-455097" algn="l" defTabSz="1300277" rtl="0" eaLnBrk="1" latinLnBrk="0" hangingPunct="1">
        <a:spcBef>
          <a:spcPct val="20000"/>
        </a:spcBef>
        <a:buClr>
          <a:schemeClr val="accent1"/>
        </a:buClr>
        <a:buFont typeface="Wingdings" pitchFamily="2" charset="2"/>
        <a:buChar char=""/>
        <a:defRPr sz="2300" kern="1200">
          <a:solidFill>
            <a:schemeClr val="tx1">
              <a:lumMod val="85000"/>
              <a:lumOff val="15000"/>
            </a:schemeClr>
          </a:solidFill>
          <a:latin typeface="+mn-lt"/>
          <a:ea typeface="+mn-ea"/>
          <a:cs typeface="+mn-cs"/>
        </a:defRPr>
      </a:lvl5pPr>
      <a:lvl6pPr marL="3055650" indent="-390083" algn="l" defTabSz="1300277" rtl="0" eaLnBrk="1" latinLnBrk="0" hangingPunct="1">
        <a:spcBef>
          <a:spcPts val="569"/>
        </a:spcBef>
        <a:buClr>
          <a:schemeClr val="accent1"/>
        </a:buClr>
        <a:buFont typeface="Wingdings" pitchFamily="2" charset="2"/>
        <a:buChar char=""/>
        <a:defRPr sz="2000" kern="1200">
          <a:solidFill>
            <a:schemeClr val="tx1"/>
          </a:solidFill>
          <a:latin typeface="+mn-lt"/>
          <a:ea typeface="+mn-ea"/>
          <a:cs typeface="+mn-cs"/>
        </a:defRPr>
      </a:lvl6pPr>
      <a:lvl7pPr marL="3510747" indent="-390083" algn="l" defTabSz="1300277" rtl="0" eaLnBrk="1" latinLnBrk="0" hangingPunct="1">
        <a:spcBef>
          <a:spcPts val="569"/>
        </a:spcBef>
        <a:buClr>
          <a:schemeClr val="accent1"/>
        </a:buClr>
        <a:buFont typeface="Wingdings" pitchFamily="2" charset="2"/>
        <a:buChar char=""/>
        <a:defRPr sz="2000" kern="1200">
          <a:solidFill>
            <a:schemeClr val="tx1"/>
          </a:solidFill>
          <a:latin typeface="+mn-lt"/>
          <a:ea typeface="+mn-ea"/>
          <a:cs typeface="+mn-cs"/>
        </a:defRPr>
      </a:lvl7pPr>
      <a:lvl8pPr marL="3965844" indent="-390083" algn="l" defTabSz="1300277" rtl="0" eaLnBrk="1" latinLnBrk="0" hangingPunct="1">
        <a:spcBef>
          <a:spcPts val="569"/>
        </a:spcBef>
        <a:buClr>
          <a:schemeClr val="accent1"/>
        </a:buClr>
        <a:buFont typeface="Wingdings" pitchFamily="2" charset="2"/>
        <a:buChar char=""/>
        <a:defRPr sz="2000" kern="1200">
          <a:solidFill>
            <a:schemeClr val="tx1"/>
          </a:solidFill>
          <a:latin typeface="+mn-lt"/>
          <a:ea typeface="+mn-ea"/>
          <a:cs typeface="+mn-cs"/>
        </a:defRPr>
      </a:lvl8pPr>
      <a:lvl9pPr marL="4420941" indent="-390083" algn="l" defTabSz="1300277" rtl="0" eaLnBrk="1" latinLnBrk="0" hangingPunct="1">
        <a:spcBef>
          <a:spcPts val="569"/>
        </a:spcBef>
        <a:buClr>
          <a:schemeClr val="accent1"/>
        </a:buClr>
        <a:buFont typeface="Wingdings" pitchFamily="2" charset="2"/>
        <a:buChar char=""/>
        <a:defRPr sz="2000" kern="1200">
          <a:solidFill>
            <a:schemeClr val="tx1"/>
          </a:solidFill>
          <a:latin typeface="+mn-lt"/>
          <a:ea typeface="+mn-ea"/>
          <a:cs typeface="+mn-cs"/>
        </a:defRPr>
      </a:lvl9pPr>
    </p:bodyStyle>
    <p:otherStyle>
      <a:defPPr>
        <a:defRPr lang="en-US"/>
      </a:defPPr>
      <a:lvl1pPr marL="0" algn="l" defTabSz="1300277" rtl="0" eaLnBrk="1" latinLnBrk="0" hangingPunct="1">
        <a:defRPr sz="2600" kern="1200">
          <a:solidFill>
            <a:schemeClr val="tx1"/>
          </a:solidFill>
          <a:latin typeface="+mn-lt"/>
          <a:ea typeface="+mn-ea"/>
          <a:cs typeface="+mn-cs"/>
        </a:defRPr>
      </a:lvl1pPr>
      <a:lvl2pPr marL="650138" algn="l" defTabSz="1300277" rtl="0" eaLnBrk="1" latinLnBrk="0" hangingPunct="1">
        <a:defRPr sz="2600" kern="1200">
          <a:solidFill>
            <a:schemeClr val="tx1"/>
          </a:solidFill>
          <a:latin typeface="+mn-lt"/>
          <a:ea typeface="+mn-ea"/>
          <a:cs typeface="+mn-cs"/>
        </a:defRPr>
      </a:lvl2pPr>
      <a:lvl3pPr marL="1300277" algn="l" defTabSz="1300277" rtl="0" eaLnBrk="1" latinLnBrk="0" hangingPunct="1">
        <a:defRPr sz="2600" kern="1200">
          <a:solidFill>
            <a:schemeClr val="tx1"/>
          </a:solidFill>
          <a:latin typeface="+mn-lt"/>
          <a:ea typeface="+mn-ea"/>
          <a:cs typeface="+mn-cs"/>
        </a:defRPr>
      </a:lvl3pPr>
      <a:lvl4pPr marL="1950415" algn="l" defTabSz="1300277" rtl="0" eaLnBrk="1" latinLnBrk="0" hangingPunct="1">
        <a:defRPr sz="2600" kern="1200">
          <a:solidFill>
            <a:schemeClr val="tx1"/>
          </a:solidFill>
          <a:latin typeface="+mn-lt"/>
          <a:ea typeface="+mn-ea"/>
          <a:cs typeface="+mn-cs"/>
        </a:defRPr>
      </a:lvl4pPr>
      <a:lvl5pPr marL="2600554" algn="l" defTabSz="1300277" rtl="0" eaLnBrk="1" latinLnBrk="0" hangingPunct="1">
        <a:defRPr sz="2600" kern="1200">
          <a:solidFill>
            <a:schemeClr val="tx1"/>
          </a:solidFill>
          <a:latin typeface="+mn-lt"/>
          <a:ea typeface="+mn-ea"/>
          <a:cs typeface="+mn-cs"/>
        </a:defRPr>
      </a:lvl5pPr>
      <a:lvl6pPr marL="3250692" algn="l" defTabSz="1300277" rtl="0" eaLnBrk="1" latinLnBrk="0" hangingPunct="1">
        <a:defRPr sz="2600" kern="1200">
          <a:solidFill>
            <a:schemeClr val="tx1"/>
          </a:solidFill>
          <a:latin typeface="+mn-lt"/>
          <a:ea typeface="+mn-ea"/>
          <a:cs typeface="+mn-cs"/>
        </a:defRPr>
      </a:lvl6pPr>
      <a:lvl7pPr marL="3900830" algn="l" defTabSz="1300277" rtl="0" eaLnBrk="1" latinLnBrk="0" hangingPunct="1">
        <a:defRPr sz="2600" kern="1200">
          <a:solidFill>
            <a:schemeClr val="tx1"/>
          </a:solidFill>
          <a:latin typeface="+mn-lt"/>
          <a:ea typeface="+mn-ea"/>
          <a:cs typeface="+mn-cs"/>
        </a:defRPr>
      </a:lvl7pPr>
      <a:lvl8pPr marL="4550969" algn="l" defTabSz="1300277" rtl="0" eaLnBrk="1" latinLnBrk="0" hangingPunct="1">
        <a:defRPr sz="2600" kern="1200">
          <a:solidFill>
            <a:schemeClr val="tx1"/>
          </a:solidFill>
          <a:latin typeface="+mn-lt"/>
          <a:ea typeface="+mn-ea"/>
          <a:cs typeface="+mn-cs"/>
        </a:defRPr>
      </a:lvl8pPr>
      <a:lvl9pPr marL="5201107" algn="l" defTabSz="1300277"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die-bibel.de/bibeln/online-bibeln/einheitsuebersetzung/einheitsuebersetzun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Josef</a:t>
            </a:r>
            <a:endParaRPr lang="de-DE" dirty="0"/>
          </a:p>
        </p:txBody>
      </p:sp>
      <p:sp>
        <p:nvSpPr>
          <p:cNvPr id="3" name="Untertitel 2"/>
          <p:cNvSpPr>
            <a:spLocks noGrp="1"/>
          </p:cNvSpPr>
          <p:nvPr>
            <p:ph type="subTitle" idx="1"/>
          </p:nvPr>
        </p:nvSpPr>
        <p:spPr/>
        <p:txBody>
          <a:bodyPr/>
          <a:lstStyle/>
          <a:p>
            <a:r>
              <a:rPr lang="de-DE" dirty="0" smtClean="0"/>
              <a:t>19.März</a:t>
            </a:r>
            <a:endParaRPr lang="de-DE" dirty="0"/>
          </a:p>
        </p:txBody>
      </p:sp>
    </p:spTree>
    <p:extLst>
      <p:ext uri="{BB962C8B-B14F-4D97-AF65-F5344CB8AC3E}">
        <p14:creationId xmlns:p14="http://schemas.microsoft.com/office/powerpoint/2010/main" val="27107565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60751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981271" y="5308054"/>
            <a:ext cx="11027579" cy="3456384"/>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endParaRPr lang="de-DE" dirty="0">
              <a:latin typeface="Century Gothic" panose="020B0502020202020204" pitchFamily="34" charset="0"/>
            </a:endParaRPr>
          </a:p>
        </p:txBody>
      </p:sp>
      <p:sp>
        <p:nvSpPr>
          <p:cNvPr id="5" name="Titel 1"/>
          <p:cNvSpPr txBox="1">
            <a:spLocks/>
          </p:cNvSpPr>
          <p:nvPr/>
        </p:nvSpPr>
        <p:spPr>
          <a:xfrm>
            <a:off x="524943" y="779935"/>
            <a:ext cx="11953328" cy="388843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6000" dirty="0" smtClean="0">
                <a:latin typeface="Century Gothic" panose="020B0502020202020204" pitchFamily="34" charset="0"/>
              </a:rPr>
              <a:t>Kaiser Augustus befahl, dass alle Menschen sich in Steuerlisten eintragen mussten.</a:t>
            </a:r>
            <a:endParaRPr lang="de-DE" sz="6000" dirty="0">
              <a:latin typeface="Century Gothic" panose="020B0502020202020204" pitchFamily="34" charset="0"/>
            </a:endParaRPr>
          </a:p>
        </p:txBody>
      </p:sp>
      <p:sp>
        <p:nvSpPr>
          <p:cNvPr id="6" name="Titel 1"/>
          <p:cNvSpPr txBox="1">
            <a:spLocks/>
          </p:cNvSpPr>
          <p:nvPr/>
        </p:nvSpPr>
        <p:spPr>
          <a:xfrm>
            <a:off x="524944" y="5308054"/>
            <a:ext cx="11953328" cy="388843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6000" dirty="0" smtClean="0">
                <a:latin typeface="Century Gothic" panose="020B0502020202020204" pitchFamily="34" charset="0"/>
              </a:rPr>
              <a:t>Deshalb ging Josef mit Maria von Nazareth nach Bethlehem in die Stadt Davids. </a:t>
            </a:r>
            <a:endParaRPr lang="de-DE" sz="6000" dirty="0">
              <a:latin typeface="Century Gothic" panose="020B0502020202020204" pitchFamily="34" charset="0"/>
            </a:endParaRPr>
          </a:p>
        </p:txBody>
      </p:sp>
    </p:spTree>
    <p:extLst>
      <p:ext uri="{BB962C8B-B14F-4D97-AF65-F5344CB8AC3E}">
        <p14:creationId xmlns:p14="http://schemas.microsoft.com/office/powerpoint/2010/main" val="29085479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09315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935528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0290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981271" y="5308054"/>
            <a:ext cx="11027579" cy="3456384"/>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endParaRPr lang="de-DE" dirty="0">
              <a:latin typeface="Century Gothic" panose="020B0502020202020204" pitchFamily="34" charset="0"/>
            </a:endParaRPr>
          </a:p>
        </p:txBody>
      </p:sp>
      <p:sp>
        <p:nvSpPr>
          <p:cNvPr id="5" name="Titel 1"/>
          <p:cNvSpPr txBox="1">
            <a:spLocks/>
          </p:cNvSpPr>
          <p:nvPr/>
        </p:nvSpPr>
        <p:spPr>
          <a:xfrm>
            <a:off x="524943" y="779935"/>
            <a:ext cx="11953328" cy="388843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7200" dirty="0" smtClean="0">
                <a:latin typeface="Century Gothic" panose="020B0502020202020204" pitchFamily="34" charset="0"/>
              </a:rPr>
              <a:t>Maria gebar dort ihren Sohn, den Erstgeborenen, </a:t>
            </a:r>
            <a:endParaRPr lang="de-DE" sz="7200" dirty="0">
              <a:latin typeface="Century Gothic" panose="020B0502020202020204" pitchFamily="34" charset="0"/>
            </a:endParaRPr>
          </a:p>
        </p:txBody>
      </p:sp>
      <p:sp>
        <p:nvSpPr>
          <p:cNvPr id="6" name="Titel 1"/>
          <p:cNvSpPr txBox="1">
            <a:spLocks/>
          </p:cNvSpPr>
          <p:nvPr/>
        </p:nvSpPr>
        <p:spPr>
          <a:xfrm>
            <a:off x="524944" y="5308054"/>
            <a:ext cx="11953328" cy="388843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6000" dirty="0">
                <a:latin typeface="Century Gothic" panose="020B0502020202020204" pitchFamily="34" charset="0"/>
              </a:rPr>
              <a:t>w</a:t>
            </a:r>
            <a:r>
              <a:rPr lang="de-DE" sz="6000" dirty="0" smtClean="0">
                <a:latin typeface="Century Gothic" panose="020B0502020202020204" pitchFamily="34" charset="0"/>
              </a:rPr>
              <a:t>ickelte ihn in Windeln und legte ihn in eine Krippe, weil in der Herberge kein Platz war. </a:t>
            </a:r>
            <a:endParaRPr lang="de-DE" sz="6000" dirty="0">
              <a:latin typeface="Century Gothic" panose="020B0502020202020204" pitchFamily="34" charset="0"/>
            </a:endParaRPr>
          </a:p>
        </p:txBody>
      </p:sp>
    </p:spTree>
    <p:extLst>
      <p:ext uri="{BB962C8B-B14F-4D97-AF65-F5344CB8AC3E}">
        <p14:creationId xmlns:p14="http://schemas.microsoft.com/office/powerpoint/2010/main" val="29085479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21116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310634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1271" y="771551"/>
            <a:ext cx="11027579" cy="7920880"/>
          </a:xfrm>
        </p:spPr>
        <p:txBody>
          <a:bodyPr anchor="t"/>
          <a:lstStyle/>
          <a:p>
            <a:pPr>
              <a:lnSpc>
                <a:spcPct val="150000"/>
              </a:lnSpc>
            </a:pPr>
            <a:r>
              <a:rPr lang="de-DE" dirty="0" smtClean="0">
                <a:latin typeface="Century Gothic" panose="020B0502020202020204" pitchFamily="34" charset="0"/>
              </a:rPr>
              <a:t>Hirten besuchten Josef, Maria </a:t>
            </a:r>
            <a:br>
              <a:rPr lang="de-DE" dirty="0" smtClean="0">
                <a:latin typeface="Century Gothic" panose="020B0502020202020204" pitchFamily="34" charset="0"/>
              </a:rPr>
            </a:br>
            <a:r>
              <a:rPr lang="de-DE" dirty="0" smtClean="0">
                <a:latin typeface="Century Gothic" panose="020B0502020202020204" pitchFamily="34" charset="0"/>
              </a:rPr>
              <a:t/>
            </a:r>
            <a:br>
              <a:rPr lang="de-DE" dirty="0" smtClean="0">
                <a:latin typeface="Century Gothic" panose="020B0502020202020204" pitchFamily="34" charset="0"/>
              </a:rPr>
            </a:br>
            <a:r>
              <a:rPr lang="de-DE" dirty="0" smtClean="0">
                <a:latin typeface="Century Gothic" panose="020B0502020202020204" pitchFamily="34" charset="0"/>
              </a:rPr>
              <a:t>und Jesus.</a:t>
            </a:r>
            <a:endParaRPr lang="de-DE" dirty="0">
              <a:latin typeface="Century Gothic" panose="020B0502020202020204" pitchFamily="34" charset="0"/>
            </a:endParaRPr>
          </a:p>
        </p:txBody>
      </p:sp>
      <p:sp>
        <p:nvSpPr>
          <p:cNvPr id="3" name="Text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65887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99037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8997" y="411510"/>
            <a:ext cx="11027579" cy="8496944"/>
          </a:xfrm>
        </p:spPr>
        <p:txBody>
          <a:bodyPr anchor="t"/>
          <a:lstStyle/>
          <a:p>
            <a:pPr>
              <a:lnSpc>
                <a:spcPct val="150000"/>
              </a:lnSpc>
            </a:pPr>
            <a:r>
              <a:rPr lang="de-DE" sz="4400" dirty="0" smtClean="0">
                <a:latin typeface="Century Gothic" panose="020B0502020202020204" pitchFamily="34" charset="0"/>
              </a:rPr>
              <a:t>Maria, Jesu Mutter, </a:t>
            </a:r>
            <a:br>
              <a:rPr lang="de-DE" sz="4400" dirty="0" smtClean="0">
                <a:latin typeface="Century Gothic" panose="020B0502020202020204" pitchFamily="34" charset="0"/>
              </a:rPr>
            </a:br>
            <a:r>
              <a:rPr lang="de-DE" sz="4400" dirty="0" smtClean="0">
                <a:latin typeface="Century Gothic" panose="020B0502020202020204" pitchFamily="34" charset="0"/>
              </a:rPr>
              <a:t>war mit Josef verlobt</a:t>
            </a:r>
            <a:r>
              <a:rPr lang="de-DE" sz="4400" dirty="0">
                <a:latin typeface="Century Gothic" panose="020B0502020202020204" pitchFamily="34" charset="0"/>
              </a:rPr>
              <a:t>. </a:t>
            </a:r>
            <a:r>
              <a:rPr lang="de-DE" sz="4400" dirty="0" smtClean="0">
                <a:latin typeface="Century Gothic" panose="020B0502020202020204" pitchFamily="34" charset="0"/>
              </a:rPr>
              <a:t/>
            </a:r>
            <a:br>
              <a:rPr lang="de-DE" sz="4400" dirty="0" smtClean="0">
                <a:latin typeface="Century Gothic" panose="020B0502020202020204" pitchFamily="34" charset="0"/>
              </a:rPr>
            </a:br>
            <a:r>
              <a:rPr lang="de-DE" sz="4400" dirty="0" smtClean="0">
                <a:latin typeface="Century Gothic" panose="020B0502020202020204" pitchFamily="34" charset="0"/>
              </a:rPr>
              <a:t>Josef </a:t>
            </a:r>
            <a:r>
              <a:rPr lang="de-DE" sz="4400" dirty="0">
                <a:latin typeface="Century Gothic" panose="020B0502020202020204" pitchFamily="34" charset="0"/>
              </a:rPr>
              <a:t>stammte von König David ab. Josef bemerkte, </a:t>
            </a:r>
            <a:r>
              <a:rPr lang="de-DE" sz="4400" dirty="0" smtClean="0">
                <a:latin typeface="Century Gothic" panose="020B0502020202020204" pitchFamily="34" charset="0"/>
              </a:rPr>
              <a:t/>
            </a:r>
            <a:br>
              <a:rPr lang="de-DE" sz="4400" dirty="0" smtClean="0">
                <a:latin typeface="Century Gothic" panose="020B0502020202020204" pitchFamily="34" charset="0"/>
              </a:rPr>
            </a:br>
            <a:r>
              <a:rPr lang="de-DE" sz="4400" dirty="0" smtClean="0">
                <a:latin typeface="Century Gothic" panose="020B0502020202020204" pitchFamily="34" charset="0"/>
              </a:rPr>
              <a:t>dass </a:t>
            </a:r>
            <a:r>
              <a:rPr lang="de-DE" sz="4400" dirty="0">
                <a:latin typeface="Century Gothic" panose="020B0502020202020204" pitchFamily="34" charset="0"/>
              </a:rPr>
              <a:t>Maria schwanger war.</a:t>
            </a:r>
            <a:br>
              <a:rPr lang="de-DE" sz="4400" dirty="0">
                <a:latin typeface="Century Gothic" panose="020B0502020202020204" pitchFamily="34" charset="0"/>
              </a:rPr>
            </a:br>
            <a:r>
              <a:rPr lang="de-DE" sz="4400" dirty="0">
                <a:latin typeface="Century Gothic" panose="020B0502020202020204" pitchFamily="34" charset="0"/>
              </a:rPr>
              <a:t>Weil das Kind </a:t>
            </a:r>
            <a:r>
              <a:rPr lang="de-DE" sz="4400" dirty="0" smtClean="0">
                <a:latin typeface="Century Gothic" panose="020B0502020202020204" pitchFamily="34" charset="0"/>
              </a:rPr>
              <a:t>nicht </a:t>
            </a:r>
            <a:r>
              <a:rPr lang="de-DE" sz="4400" dirty="0">
                <a:latin typeface="Century Gothic" panose="020B0502020202020204" pitchFamily="34" charset="0"/>
              </a:rPr>
              <a:t>von ihm war, </a:t>
            </a:r>
            <a:br>
              <a:rPr lang="de-DE" sz="4400" dirty="0">
                <a:latin typeface="Century Gothic" panose="020B0502020202020204" pitchFamily="34" charset="0"/>
              </a:rPr>
            </a:br>
            <a:r>
              <a:rPr lang="de-DE" sz="4400" dirty="0">
                <a:latin typeface="Century Gothic" panose="020B0502020202020204" pitchFamily="34" charset="0"/>
              </a:rPr>
              <a:t>wollte er sich in aller Stille</a:t>
            </a:r>
            <a:br>
              <a:rPr lang="de-DE" sz="4400" dirty="0">
                <a:latin typeface="Century Gothic" panose="020B0502020202020204" pitchFamily="34" charset="0"/>
              </a:rPr>
            </a:br>
            <a:r>
              <a:rPr lang="de-DE" sz="4400" dirty="0">
                <a:latin typeface="Century Gothic" panose="020B0502020202020204" pitchFamily="34" charset="0"/>
              </a:rPr>
              <a:t> von Maria trennen. </a:t>
            </a:r>
          </a:p>
        </p:txBody>
      </p:sp>
      <p:sp>
        <p:nvSpPr>
          <p:cNvPr id="6" name="Titel 1"/>
          <p:cNvSpPr txBox="1">
            <a:spLocks/>
          </p:cNvSpPr>
          <p:nvPr/>
        </p:nvSpPr>
        <p:spPr>
          <a:xfrm>
            <a:off x="1028998" y="5596086"/>
            <a:ext cx="11027579" cy="2717021"/>
          </a:xfrm>
          <a:prstGeom prst="rect">
            <a:avLst/>
          </a:prstGeom>
        </p:spPr>
        <p:txBody>
          <a:bodyPr vert="horz" lIns="130028" tIns="65014" rIns="130028" bIns="65014" rtlCol="0" anchor="b">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endParaRPr lang="de-DE" dirty="0">
              <a:latin typeface="Century Gothic" panose="020B0502020202020204" pitchFamily="34" charset="0"/>
            </a:endParaRPr>
          </a:p>
        </p:txBody>
      </p:sp>
    </p:spTree>
    <p:extLst>
      <p:ext uri="{BB962C8B-B14F-4D97-AF65-F5344CB8AC3E}">
        <p14:creationId xmlns:p14="http://schemas.microsoft.com/office/powerpoint/2010/main" val="549596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981271" y="5308054"/>
            <a:ext cx="11027579" cy="3456384"/>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endParaRPr lang="de-DE" dirty="0">
              <a:latin typeface="Century Gothic" panose="020B0502020202020204" pitchFamily="34" charset="0"/>
            </a:endParaRPr>
          </a:p>
        </p:txBody>
      </p:sp>
      <p:sp>
        <p:nvSpPr>
          <p:cNvPr id="5" name="Titel 1"/>
          <p:cNvSpPr txBox="1">
            <a:spLocks/>
          </p:cNvSpPr>
          <p:nvPr/>
        </p:nvSpPr>
        <p:spPr>
          <a:xfrm>
            <a:off x="524943" y="779935"/>
            <a:ext cx="11953328" cy="388843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7200" dirty="0" smtClean="0">
                <a:latin typeface="Century Gothic" panose="020B0502020202020204" pitchFamily="34" charset="0"/>
              </a:rPr>
              <a:t>Josef und Maria brachten Jesus in den Tempel</a:t>
            </a:r>
            <a:endParaRPr lang="de-DE" sz="7200" dirty="0">
              <a:latin typeface="Century Gothic" panose="020B0502020202020204" pitchFamily="34" charset="0"/>
            </a:endParaRPr>
          </a:p>
        </p:txBody>
      </p:sp>
      <p:sp>
        <p:nvSpPr>
          <p:cNvPr id="6" name="Titel 1"/>
          <p:cNvSpPr txBox="1">
            <a:spLocks/>
          </p:cNvSpPr>
          <p:nvPr/>
        </p:nvSpPr>
        <p:spPr>
          <a:xfrm>
            <a:off x="524944" y="5308054"/>
            <a:ext cx="11953328" cy="388843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6600" dirty="0">
                <a:latin typeface="Century Gothic" panose="020B0502020202020204" pitchFamily="34" charset="0"/>
              </a:rPr>
              <a:t>n</a:t>
            </a:r>
            <a:r>
              <a:rPr lang="de-DE" sz="6600" dirty="0" smtClean="0">
                <a:latin typeface="Century Gothic" panose="020B0502020202020204" pitchFamily="34" charset="0"/>
              </a:rPr>
              <a:t>ach Jerusalem wie es das Gesetz damals verlangte. </a:t>
            </a:r>
            <a:endParaRPr lang="de-DE" sz="6600" dirty="0">
              <a:latin typeface="Century Gothic" panose="020B0502020202020204" pitchFamily="34" charset="0"/>
            </a:endParaRPr>
          </a:p>
        </p:txBody>
      </p:sp>
    </p:spTree>
    <p:extLst>
      <p:ext uri="{BB962C8B-B14F-4D97-AF65-F5344CB8AC3E}">
        <p14:creationId xmlns:p14="http://schemas.microsoft.com/office/powerpoint/2010/main" val="29085479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48069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981271" y="5308054"/>
            <a:ext cx="11027579" cy="3456384"/>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endParaRPr lang="de-DE" dirty="0">
              <a:latin typeface="Century Gothic" panose="020B0502020202020204" pitchFamily="34" charset="0"/>
            </a:endParaRPr>
          </a:p>
        </p:txBody>
      </p:sp>
      <p:sp>
        <p:nvSpPr>
          <p:cNvPr id="5" name="Titel 1"/>
          <p:cNvSpPr txBox="1">
            <a:spLocks/>
          </p:cNvSpPr>
          <p:nvPr/>
        </p:nvSpPr>
        <p:spPr>
          <a:xfrm>
            <a:off x="524943" y="779935"/>
            <a:ext cx="11953328" cy="388843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7200" dirty="0" smtClean="0">
                <a:latin typeface="Century Gothic" panose="020B0502020202020204" pitchFamily="34" charset="0"/>
              </a:rPr>
              <a:t>Sie brachten Tauben </a:t>
            </a:r>
          </a:p>
          <a:p>
            <a:pPr fontAlgn="auto">
              <a:lnSpc>
                <a:spcPct val="150000"/>
              </a:lnSpc>
              <a:spcAft>
                <a:spcPts val="0"/>
              </a:spcAft>
              <a:buClrTx/>
              <a:buSzTx/>
              <a:buFontTx/>
            </a:pPr>
            <a:r>
              <a:rPr lang="de-DE" sz="7200" dirty="0" smtClean="0">
                <a:latin typeface="Century Gothic" panose="020B0502020202020204" pitchFamily="34" charset="0"/>
              </a:rPr>
              <a:t>als Opfer dar. </a:t>
            </a:r>
            <a:endParaRPr lang="de-DE" sz="7200" dirty="0">
              <a:latin typeface="Century Gothic" panose="020B0502020202020204" pitchFamily="34" charset="0"/>
            </a:endParaRPr>
          </a:p>
        </p:txBody>
      </p:sp>
    </p:spTree>
    <p:extLst>
      <p:ext uri="{BB962C8B-B14F-4D97-AF65-F5344CB8AC3E}">
        <p14:creationId xmlns:p14="http://schemas.microsoft.com/office/powerpoint/2010/main" val="29085479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357116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981271" y="5308054"/>
            <a:ext cx="11027579" cy="3456384"/>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endParaRPr lang="de-DE" dirty="0">
              <a:latin typeface="Century Gothic" panose="020B0502020202020204" pitchFamily="34" charset="0"/>
            </a:endParaRPr>
          </a:p>
        </p:txBody>
      </p:sp>
      <p:sp>
        <p:nvSpPr>
          <p:cNvPr id="5" name="Titel 1"/>
          <p:cNvSpPr txBox="1">
            <a:spLocks/>
          </p:cNvSpPr>
          <p:nvPr/>
        </p:nvSpPr>
        <p:spPr>
          <a:xfrm>
            <a:off x="524943" y="779935"/>
            <a:ext cx="11953328" cy="388843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7200" dirty="0" smtClean="0">
                <a:latin typeface="Century Gothic" panose="020B0502020202020204" pitchFamily="34" charset="0"/>
              </a:rPr>
              <a:t>Simeon und Hanna, </a:t>
            </a:r>
          </a:p>
          <a:p>
            <a:pPr fontAlgn="auto">
              <a:lnSpc>
                <a:spcPct val="150000"/>
              </a:lnSpc>
              <a:spcAft>
                <a:spcPts val="0"/>
              </a:spcAft>
              <a:buClrTx/>
              <a:buSzTx/>
              <a:buFontTx/>
            </a:pPr>
            <a:r>
              <a:rPr lang="de-DE" sz="7200" dirty="0" smtClean="0">
                <a:latin typeface="Century Gothic" panose="020B0502020202020204" pitchFamily="34" charset="0"/>
              </a:rPr>
              <a:t>zwei alte Menschen,</a:t>
            </a:r>
            <a:endParaRPr lang="de-DE" sz="7200" dirty="0">
              <a:latin typeface="Century Gothic" panose="020B0502020202020204" pitchFamily="34" charset="0"/>
            </a:endParaRPr>
          </a:p>
        </p:txBody>
      </p:sp>
      <p:sp>
        <p:nvSpPr>
          <p:cNvPr id="6" name="Titel 1"/>
          <p:cNvSpPr txBox="1">
            <a:spLocks/>
          </p:cNvSpPr>
          <p:nvPr/>
        </p:nvSpPr>
        <p:spPr>
          <a:xfrm>
            <a:off x="524944" y="5308054"/>
            <a:ext cx="11953328" cy="388843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4800" dirty="0">
                <a:latin typeface="Century Gothic" panose="020B0502020202020204" pitchFamily="34" charset="0"/>
              </a:rPr>
              <a:t>s</a:t>
            </a:r>
            <a:r>
              <a:rPr lang="de-DE" sz="4800" dirty="0" smtClean="0">
                <a:latin typeface="Century Gothic" panose="020B0502020202020204" pitchFamily="34" charset="0"/>
              </a:rPr>
              <a:t>ahen Josef und Maria, nahmen Jesus auf den Arm, lobten Gott und sagten: Jesus ist das Licht der Welt. </a:t>
            </a:r>
            <a:endParaRPr lang="de-DE" sz="4800" dirty="0">
              <a:latin typeface="Century Gothic" panose="020B0502020202020204" pitchFamily="34" charset="0"/>
            </a:endParaRPr>
          </a:p>
        </p:txBody>
      </p:sp>
    </p:spTree>
    <p:extLst>
      <p:ext uri="{BB962C8B-B14F-4D97-AF65-F5344CB8AC3E}">
        <p14:creationId xmlns:p14="http://schemas.microsoft.com/office/powerpoint/2010/main" val="29085479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41790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203715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756955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1735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337714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255507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981271" y="5308054"/>
            <a:ext cx="11027579" cy="3456384"/>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endParaRPr lang="de-DE" dirty="0">
              <a:latin typeface="Century Gothic" panose="020B0502020202020204" pitchFamily="34" charset="0"/>
            </a:endParaRPr>
          </a:p>
        </p:txBody>
      </p:sp>
      <p:sp>
        <p:nvSpPr>
          <p:cNvPr id="5" name="Titel 1"/>
          <p:cNvSpPr txBox="1">
            <a:spLocks/>
          </p:cNvSpPr>
          <p:nvPr/>
        </p:nvSpPr>
        <p:spPr>
          <a:xfrm>
            <a:off x="1133671" y="779935"/>
            <a:ext cx="11027579" cy="388843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7200" dirty="0" smtClean="0">
                <a:latin typeface="Century Gothic" panose="020B0502020202020204" pitchFamily="34" charset="0"/>
              </a:rPr>
              <a:t>Sternforscher kamen </a:t>
            </a:r>
            <a:endParaRPr lang="de-DE" sz="7200" dirty="0">
              <a:latin typeface="Century Gothic" panose="020B0502020202020204" pitchFamily="34" charset="0"/>
            </a:endParaRPr>
          </a:p>
        </p:txBody>
      </p:sp>
      <p:sp>
        <p:nvSpPr>
          <p:cNvPr id="6" name="Titel 1"/>
          <p:cNvSpPr txBox="1">
            <a:spLocks/>
          </p:cNvSpPr>
          <p:nvPr/>
        </p:nvSpPr>
        <p:spPr>
          <a:xfrm>
            <a:off x="1133670" y="5308054"/>
            <a:ext cx="11027579" cy="388843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7200" dirty="0">
                <a:latin typeface="Century Gothic" panose="020B0502020202020204" pitchFamily="34" charset="0"/>
              </a:rPr>
              <a:t>u</a:t>
            </a:r>
            <a:r>
              <a:rPr lang="de-DE" sz="7200" dirty="0" smtClean="0">
                <a:latin typeface="Century Gothic" panose="020B0502020202020204" pitchFamily="34" charset="0"/>
              </a:rPr>
              <a:t>nd brachten Gold Weihrauch und Myrrhe. </a:t>
            </a:r>
            <a:endParaRPr lang="de-DE" sz="7200" dirty="0">
              <a:latin typeface="Century Gothic" panose="020B0502020202020204" pitchFamily="34" charset="0"/>
            </a:endParaRPr>
          </a:p>
        </p:txBody>
      </p:sp>
    </p:spTree>
    <p:extLst>
      <p:ext uri="{BB962C8B-B14F-4D97-AF65-F5344CB8AC3E}">
        <p14:creationId xmlns:p14="http://schemas.microsoft.com/office/powerpoint/2010/main" val="14712858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01247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46513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05835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746374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981271" y="5308054"/>
            <a:ext cx="11027579" cy="3456384"/>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endParaRPr lang="de-DE" dirty="0">
              <a:latin typeface="Century Gothic" panose="020B0502020202020204" pitchFamily="34" charset="0"/>
            </a:endParaRPr>
          </a:p>
        </p:txBody>
      </p:sp>
      <p:sp>
        <p:nvSpPr>
          <p:cNvPr id="5" name="Titel 1"/>
          <p:cNvSpPr txBox="1">
            <a:spLocks/>
          </p:cNvSpPr>
          <p:nvPr/>
        </p:nvSpPr>
        <p:spPr>
          <a:xfrm>
            <a:off x="452935" y="779935"/>
            <a:ext cx="11881319" cy="388843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7200" dirty="0" smtClean="0">
                <a:latin typeface="Century Gothic" panose="020B0502020202020204" pitchFamily="34" charset="0"/>
              </a:rPr>
              <a:t>Als die </a:t>
            </a:r>
            <a:r>
              <a:rPr lang="de-DE" sz="7200" dirty="0" smtClean="0">
                <a:latin typeface="Century Gothic" panose="020B0502020202020204" pitchFamily="34" charset="0"/>
              </a:rPr>
              <a:t>Sternforscher </a:t>
            </a:r>
            <a:r>
              <a:rPr lang="de-DE" sz="7200" dirty="0" smtClean="0">
                <a:latin typeface="Century Gothic" panose="020B0502020202020204" pitchFamily="34" charset="0"/>
              </a:rPr>
              <a:t>wieder gegangen waren,</a:t>
            </a:r>
            <a:endParaRPr lang="de-DE" sz="7200" dirty="0">
              <a:latin typeface="Century Gothic" panose="020B0502020202020204" pitchFamily="34" charset="0"/>
            </a:endParaRPr>
          </a:p>
        </p:txBody>
      </p:sp>
      <p:sp>
        <p:nvSpPr>
          <p:cNvPr id="6" name="Titel 1"/>
          <p:cNvSpPr txBox="1">
            <a:spLocks/>
          </p:cNvSpPr>
          <p:nvPr/>
        </p:nvSpPr>
        <p:spPr>
          <a:xfrm>
            <a:off x="1133670" y="5308054"/>
            <a:ext cx="11027579" cy="388843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7200" dirty="0">
                <a:latin typeface="Century Gothic" panose="020B0502020202020204" pitchFamily="34" charset="0"/>
              </a:rPr>
              <a:t>e</a:t>
            </a:r>
            <a:r>
              <a:rPr lang="de-DE" sz="7200" dirty="0" smtClean="0">
                <a:latin typeface="Century Gothic" panose="020B0502020202020204" pitchFamily="34" charset="0"/>
              </a:rPr>
              <a:t>rschien Josef ein Engel im Traum. </a:t>
            </a:r>
            <a:endParaRPr lang="de-DE" sz="7200" dirty="0">
              <a:latin typeface="Century Gothic" panose="020B0502020202020204" pitchFamily="34" charset="0"/>
            </a:endParaRPr>
          </a:p>
        </p:txBody>
      </p:sp>
    </p:spTree>
    <p:extLst>
      <p:ext uri="{BB962C8B-B14F-4D97-AF65-F5344CB8AC3E}">
        <p14:creationId xmlns:p14="http://schemas.microsoft.com/office/powerpoint/2010/main" val="42101704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370969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981271" y="5308054"/>
            <a:ext cx="11027579" cy="3456384"/>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endParaRPr lang="de-DE" dirty="0">
              <a:latin typeface="Century Gothic" panose="020B0502020202020204" pitchFamily="34" charset="0"/>
            </a:endParaRPr>
          </a:p>
        </p:txBody>
      </p:sp>
      <p:sp>
        <p:nvSpPr>
          <p:cNvPr id="5" name="Titel 1"/>
          <p:cNvSpPr txBox="1">
            <a:spLocks/>
          </p:cNvSpPr>
          <p:nvPr/>
        </p:nvSpPr>
        <p:spPr>
          <a:xfrm>
            <a:off x="524943" y="779935"/>
            <a:ext cx="11953328" cy="388843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4400" dirty="0" smtClean="0">
                <a:latin typeface="Century Gothic" panose="020B0502020202020204" pitchFamily="34" charset="0"/>
              </a:rPr>
              <a:t>Der Engel sagte: Herodes will das Kind töten. </a:t>
            </a:r>
            <a:r>
              <a:rPr lang="de-DE" sz="4400" dirty="0">
                <a:latin typeface="Century Gothic" panose="020B0502020202020204" pitchFamily="34" charset="0"/>
              </a:rPr>
              <a:t>Nimm die Mutter und das Kind und flieh nach Ägypten. </a:t>
            </a:r>
          </a:p>
          <a:p>
            <a:pPr fontAlgn="auto">
              <a:lnSpc>
                <a:spcPct val="150000"/>
              </a:lnSpc>
              <a:spcAft>
                <a:spcPts val="0"/>
              </a:spcAft>
              <a:buClrTx/>
              <a:buSzTx/>
              <a:buFontTx/>
            </a:pPr>
            <a:endParaRPr lang="de-DE" sz="7200" dirty="0">
              <a:latin typeface="Century Gothic" panose="020B0502020202020204" pitchFamily="34" charset="0"/>
            </a:endParaRPr>
          </a:p>
        </p:txBody>
      </p:sp>
      <p:sp>
        <p:nvSpPr>
          <p:cNvPr id="6" name="Titel 1"/>
          <p:cNvSpPr txBox="1">
            <a:spLocks/>
          </p:cNvSpPr>
          <p:nvPr/>
        </p:nvSpPr>
        <p:spPr>
          <a:xfrm>
            <a:off x="524944" y="5308054"/>
            <a:ext cx="11953328" cy="388843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endParaRPr lang="de-DE" sz="6000" dirty="0">
              <a:latin typeface="Century Gothic" panose="020B0502020202020204" pitchFamily="34" charset="0"/>
            </a:endParaRPr>
          </a:p>
        </p:txBody>
      </p:sp>
      <p:sp>
        <p:nvSpPr>
          <p:cNvPr id="8" name="Titel 1"/>
          <p:cNvSpPr txBox="1">
            <a:spLocks/>
          </p:cNvSpPr>
          <p:nvPr/>
        </p:nvSpPr>
        <p:spPr>
          <a:xfrm>
            <a:off x="1317030" y="5308053"/>
            <a:ext cx="11027579" cy="388843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5400" dirty="0" smtClean="0">
                <a:latin typeface="Century Gothic" panose="020B0502020202020204" pitchFamily="34" charset="0"/>
              </a:rPr>
              <a:t>Da stand Josef auf und floh in der Nacht </a:t>
            </a:r>
            <a:r>
              <a:rPr lang="de-DE" sz="5400" dirty="0">
                <a:latin typeface="Century Gothic" panose="020B0502020202020204" pitchFamily="34" charset="0"/>
              </a:rPr>
              <a:t>mit Maria und Jesus nach Ägypten.</a:t>
            </a:r>
          </a:p>
          <a:p>
            <a:pPr fontAlgn="auto">
              <a:lnSpc>
                <a:spcPct val="150000"/>
              </a:lnSpc>
              <a:spcAft>
                <a:spcPts val="0"/>
              </a:spcAft>
              <a:buClrTx/>
              <a:buSzTx/>
              <a:buFontTx/>
            </a:pPr>
            <a:endParaRPr lang="de-DE" sz="7200" dirty="0">
              <a:latin typeface="Century Gothic" panose="020B0502020202020204" pitchFamily="34" charset="0"/>
            </a:endParaRPr>
          </a:p>
        </p:txBody>
      </p:sp>
    </p:spTree>
    <p:extLst>
      <p:ext uri="{BB962C8B-B14F-4D97-AF65-F5344CB8AC3E}">
        <p14:creationId xmlns:p14="http://schemas.microsoft.com/office/powerpoint/2010/main" val="1313583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28243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981271" y="5308054"/>
            <a:ext cx="11027579" cy="3456384"/>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endParaRPr lang="de-DE" dirty="0">
              <a:latin typeface="Century Gothic" panose="020B0502020202020204" pitchFamily="34" charset="0"/>
            </a:endParaRPr>
          </a:p>
        </p:txBody>
      </p:sp>
      <p:sp>
        <p:nvSpPr>
          <p:cNvPr id="5" name="Titel 1"/>
          <p:cNvSpPr txBox="1">
            <a:spLocks/>
          </p:cNvSpPr>
          <p:nvPr/>
        </p:nvSpPr>
        <p:spPr>
          <a:xfrm>
            <a:off x="1133671" y="555527"/>
            <a:ext cx="11027579" cy="4112840"/>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4800" dirty="0" smtClean="0">
                <a:latin typeface="Century Gothic" panose="020B0502020202020204" pitchFamily="34" charset="0"/>
              </a:rPr>
              <a:t>Nachdem Herodes gestorben war,</a:t>
            </a:r>
          </a:p>
          <a:p>
            <a:pPr fontAlgn="auto">
              <a:lnSpc>
                <a:spcPct val="150000"/>
              </a:lnSpc>
              <a:spcAft>
                <a:spcPts val="0"/>
              </a:spcAft>
              <a:buClrTx/>
              <a:buSzTx/>
              <a:buFontTx/>
            </a:pPr>
            <a:r>
              <a:rPr lang="de-DE" sz="7200" dirty="0" smtClean="0">
                <a:latin typeface="Century Gothic" panose="020B0502020202020204" pitchFamily="34" charset="0"/>
              </a:rPr>
              <a:t> </a:t>
            </a:r>
            <a:r>
              <a:rPr lang="de-DE" sz="4800" dirty="0" smtClean="0">
                <a:latin typeface="Century Gothic" panose="020B0502020202020204" pitchFamily="34" charset="0"/>
              </a:rPr>
              <a:t>Erschien Josef ein Engel im Traum und sagte: </a:t>
            </a:r>
          </a:p>
          <a:p>
            <a:pPr fontAlgn="auto">
              <a:lnSpc>
                <a:spcPct val="150000"/>
              </a:lnSpc>
              <a:spcAft>
                <a:spcPts val="0"/>
              </a:spcAft>
              <a:buClrTx/>
              <a:buSzTx/>
              <a:buFontTx/>
            </a:pPr>
            <a:endParaRPr lang="de-DE" sz="4800" dirty="0">
              <a:latin typeface="Century Gothic" panose="020B0502020202020204" pitchFamily="34" charset="0"/>
            </a:endParaRPr>
          </a:p>
          <a:p>
            <a:pPr fontAlgn="auto">
              <a:lnSpc>
                <a:spcPct val="150000"/>
              </a:lnSpc>
              <a:spcAft>
                <a:spcPts val="0"/>
              </a:spcAft>
              <a:buClrTx/>
              <a:buSzTx/>
              <a:buFontTx/>
            </a:pPr>
            <a:r>
              <a:rPr lang="de-DE" sz="4800" dirty="0" smtClean="0">
                <a:latin typeface="Century Gothic" panose="020B0502020202020204" pitchFamily="34" charset="0"/>
              </a:rPr>
              <a:t>Steh auf, nimm das Kind und seine Mutter und geh nach Israel. </a:t>
            </a:r>
          </a:p>
          <a:p>
            <a:pPr fontAlgn="auto">
              <a:lnSpc>
                <a:spcPct val="150000"/>
              </a:lnSpc>
              <a:spcAft>
                <a:spcPts val="0"/>
              </a:spcAft>
              <a:buClrTx/>
              <a:buSzTx/>
              <a:buFontTx/>
            </a:pPr>
            <a:endParaRPr lang="de-DE" sz="5400" dirty="0">
              <a:latin typeface="Century Gothic" panose="020B0502020202020204" pitchFamily="34" charset="0"/>
            </a:endParaRPr>
          </a:p>
        </p:txBody>
      </p:sp>
    </p:spTree>
    <p:extLst>
      <p:ext uri="{BB962C8B-B14F-4D97-AF65-F5344CB8AC3E}">
        <p14:creationId xmlns:p14="http://schemas.microsoft.com/office/powerpoint/2010/main" val="2704463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nSpc>
                <a:spcPct val="150000"/>
              </a:lnSpc>
            </a:pPr>
            <a:r>
              <a:rPr lang="de-DE" dirty="0" smtClean="0">
                <a:latin typeface="Century Gothic" panose="020B0502020202020204" pitchFamily="34" charset="0"/>
              </a:rPr>
              <a:t>Da erschien Josef ein Engel im Traum.</a:t>
            </a:r>
            <a:endParaRPr lang="de-DE" dirty="0">
              <a:latin typeface="Century Gothic" panose="020B0502020202020204" pitchFamily="34" charset="0"/>
            </a:endParaRPr>
          </a:p>
        </p:txBody>
      </p:sp>
      <p:sp>
        <p:nvSpPr>
          <p:cNvPr id="3" name="Text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4734560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3253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981271" y="5308054"/>
            <a:ext cx="11027579" cy="3456384"/>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endParaRPr lang="de-DE" dirty="0">
              <a:latin typeface="Century Gothic" panose="020B0502020202020204" pitchFamily="34" charset="0"/>
            </a:endParaRPr>
          </a:p>
        </p:txBody>
      </p:sp>
      <p:sp>
        <p:nvSpPr>
          <p:cNvPr id="5" name="Titel 1"/>
          <p:cNvSpPr txBox="1">
            <a:spLocks/>
          </p:cNvSpPr>
          <p:nvPr/>
        </p:nvSpPr>
        <p:spPr>
          <a:xfrm>
            <a:off x="1133671" y="555527"/>
            <a:ext cx="11027579" cy="4112840"/>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4800" dirty="0" smtClean="0">
                <a:latin typeface="Century Gothic" panose="020B0502020202020204" pitchFamily="34" charset="0"/>
              </a:rPr>
              <a:t>Weil Josef hörte, </a:t>
            </a:r>
          </a:p>
          <a:p>
            <a:pPr fontAlgn="auto">
              <a:lnSpc>
                <a:spcPct val="150000"/>
              </a:lnSpc>
              <a:spcAft>
                <a:spcPts val="0"/>
              </a:spcAft>
              <a:buClrTx/>
              <a:buSzTx/>
              <a:buFontTx/>
            </a:pPr>
            <a:r>
              <a:rPr lang="de-DE" sz="4800" dirty="0" smtClean="0">
                <a:latin typeface="Century Gothic" panose="020B0502020202020204" pitchFamily="34" charset="0"/>
              </a:rPr>
              <a:t>dass Herodes Sohn nun regierte, fürchtete er sich </a:t>
            </a:r>
          </a:p>
          <a:p>
            <a:pPr fontAlgn="auto">
              <a:lnSpc>
                <a:spcPct val="150000"/>
              </a:lnSpc>
              <a:spcAft>
                <a:spcPts val="0"/>
              </a:spcAft>
              <a:buClrTx/>
              <a:buSzTx/>
              <a:buFontTx/>
            </a:pPr>
            <a:endParaRPr lang="de-DE" sz="4800" dirty="0" smtClean="0">
              <a:latin typeface="Century Gothic" panose="020B0502020202020204" pitchFamily="34" charset="0"/>
            </a:endParaRPr>
          </a:p>
          <a:p>
            <a:pPr fontAlgn="auto">
              <a:lnSpc>
                <a:spcPct val="150000"/>
              </a:lnSpc>
              <a:spcAft>
                <a:spcPts val="0"/>
              </a:spcAft>
              <a:buClrTx/>
              <a:buSzTx/>
              <a:buFontTx/>
            </a:pPr>
            <a:r>
              <a:rPr lang="de-DE" sz="4800" dirty="0" smtClean="0">
                <a:latin typeface="Century Gothic" panose="020B0502020202020204" pitchFamily="34" charset="0"/>
              </a:rPr>
              <a:t>nach Bethlehem zurück zu gehen.</a:t>
            </a:r>
          </a:p>
          <a:p>
            <a:pPr fontAlgn="auto">
              <a:lnSpc>
                <a:spcPct val="150000"/>
              </a:lnSpc>
              <a:spcAft>
                <a:spcPts val="0"/>
              </a:spcAft>
              <a:buClrTx/>
              <a:buSzTx/>
              <a:buFontTx/>
            </a:pPr>
            <a:r>
              <a:rPr lang="de-DE" sz="4800" dirty="0" smtClean="0">
                <a:latin typeface="Century Gothic" panose="020B0502020202020204" pitchFamily="34" charset="0"/>
              </a:rPr>
              <a:t>Josef ging daher mit Maria und Jesus nach Galiläa in die Stadt Nazareth. </a:t>
            </a:r>
          </a:p>
          <a:p>
            <a:pPr fontAlgn="auto">
              <a:lnSpc>
                <a:spcPct val="150000"/>
              </a:lnSpc>
              <a:spcAft>
                <a:spcPts val="0"/>
              </a:spcAft>
              <a:buClrTx/>
              <a:buSzTx/>
              <a:buFontTx/>
            </a:pPr>
            <a:endParaRPr lang="de-DE" sz="5400" dirty="0">
              <a:latin typeface="Century Gothic" panose="020B0502020202020204" pitchFamily="34" charset="0"/>
            </a:endParaRPr>
          </a:p>
        </p:txBody>
      </p:sp>
    </p:spTree>
    <p:extLst>
      <p:ext uri="{BB962C8B-B14F-4D97-AF65-F5344CB8AC3E}">
        <p14:creationId xmlns:p14="http://schemas.microsoft.com/office/powerpoint/2010/main" val="14138352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08089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55509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1271" y="699543"/>
            <a:ext cx="11027579" cy="8208912"/>
          </a:xfrm>
        </p:spPr>
        <p:txBody>
          <a:bodyPr anchor="t"/>
          <a:lstStyle/>
          <a:p>
            <a:pPr>
              <a:lnSpc>
                <a:spcPct val="200000"/>
              </a:lnSpc>
            </a:pPr>
            <a:r>
              <a:rPr lang="de-DE" dirty="0" smtClean="0">
                <a:latin typeface="Century Gothic" panose="020B0502020202020204" pitchFamily="34" charset="0"/>
              </a:rPr>
              <a:t>Jesus lernte von Josef</a:t>
            </a:r>
            <a:br>
              <a:rPr lang="de-DE" dirty="0" smtClean="0">
                <a:latin typeface="Century Gothic" panose="020B0502020202020204" pitchFamily="34" charset="0"/>
              </a:rPr>
            </a:br>
            <a:r>
              <a:rPr lang="de-DE" dirty="0" smtClean="0">
                <a:latin typeface="Century Gothic" panose="020B0502020202020204" pitchFamily="34" charset="0"/>
              </a:rPr>
              <a:t/>
            </a:r>
            <a:br>
              <a:rPr lang="de-DE" dirty="0" smtClean="0">
                <a:latin typeface="Century Gothic" panose="020B0502020202020204" pitchFamily="34" charset="0"/>
              </a:rPr>
            </a:br>
            <a:r>
              <a:rPr lang="de-DE" dirty="0" smtClean="0">
                <a:latin typeface="Century Gothic" panose="020B0502020202020204" pitchFamily="34" charset="0"/>
              </a:rPr>
              <a:t>das Bauhandwerk.</a:t>
            </a:r>
            <a:endParaRPr lang="de-DE" dirty="0">
              <a:latin typeface="Century Gothic" panose="020B0502020202020204" pitchFamily="34" charset="0"/>
            </a:endParaRPr>
          </a:p>
        </p:txBody>
      </p:sp>
      <p:sp>
        <p:nvSpPr>
          <p:cNvPr id="3" name="Text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9576466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09434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981271" y="5308054"/>
            <a:ext cx="11027579" cy="3456384"/>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endParaRPr lang="de-DE" dirty="0">
              <a:latin typeface="Century Gothic" panose="020B0502020202020204" pitchFamily="34" charset="0"/>
            </a:endParaRPr>
          </a:p>
        </p:txBody>
      </p:sp>
      <p:sp>
        <p:nvSpPr>
          <p:cNvPr id="5" name="Titel 1"/>
          <p:cNvSpPr txBox="1">
            <a:spLocks/>
          </p:cNvSpPr>
          <p:nvPr/>
        </p:nvSpPr>
        <p:spPr>
          <a:xfrm>
            <a:off x="1133671" y="779935"/>
            <a:ext cx="11027579" cy="8272535"/>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7200" dirty="0" smtClean="0">
                <a:latin typeface="Century Gothic" panose="020B0502020202020204" pitchFamily="34" charset="0"/>
              </a:rPr>
              <a:t>Josef und Maria </a:t>
            </a:r>
            <a:r>
              <a:rPr lang="de-DE" sz="7200" dirty="0">
                <a:latin typeface="Century Gothic" panose="020B0502020202020204" pitchFamily="34" charset="0"/>
              </a:rPr>
              <a:t>gingen jedes Jahr zum </a:t>
            </a:r>
            <a:endParaRPr lang="de-DE" sz="7200" dirty="0" smtClean="0">
              <a:latin typeface="Century Gothic" panose="020B0502020202020204" pitchFamily="34" charset="0"/>
            </a:endParaRPr>
          </a:p>
          <a:p>
            <a:pPr fontAlgn="auto">
              <a:lnSpc>
                <a:spcPct val="150000"/>
              </a:lnSpc>
              <a:spcAft>
                <a:spcPts val="0"/>
              </a:spcAft>
              <a:buClrTx/>
              <a:buSzTx/>
              <a:buFontTx/>
            </a:pPr>
            <a:endParaRPr lang="de-DE" sz="7200" dirty="0">
              <a:latin typeface="Century Gothic" panose="020B0502020202020204" pitchFamily="34" charset="0"/>
            </a:endParaRPr>
          </a:p>
          <a:p>
            <a:pPr fontAlgn="auto">
              <a:lnSpc>
                <a:spcPct val="150000"/>
              </a:lnSpc>
              <a:spcAft>
                <a:spcPts val="0"/>
              </a:spcAft>
              <a:buClrTx/>
              <a:buSzTx/>
              <a:buFontTx/>
            </a:pPr>
            <a:r>
              <a:rPr lang="de-DE" sz="7200" dirty="0" smtClean="0">
                <a:latin typeface="Century Gothic" panose="020B0502020202020204" pitchFamily="34" charset="0"/>
              </a:rPr>
              <a:t>Paschafest </a:t>
            </a:r>
            <a:r>
              <a:rPr lang="de-DE" sz="7200" dirty="0">
                <a:latin typeface="Century Gothic" panose="020B0502020202020204" pitchFamily="34" charset="0"/>
              </a:rPr>
              <a:t>nach </a:t>
            </a:r>
            <a:r>
              <a:rPr lang="de-DE" sz="7200" dirty="0" smtClean="0">
                <a:latin typeface="Century Gothic" panose="020B0502020202020204" pitchFamily="34" charset="0"/>
              </a:rPr>
              <a:t>Jerusalem.</a:t>
            </a:r>
            <a:endParaRPr lang="de-DE" sz="7200" dirty="0">
              <a:latin typeface="Century Gothic" panose="020B0502020202020204" pitchFamily="34" charset="0"/>
            </a:endParaRPr>
          </a:p>
        </p:txBody>
      </p:sp>
    </p:spTree>
    <p:extLst>
      <p:ext uri="{BB962C8B-B14F-4D97-AF65-F5344CB8AC3E}">
        <p14:creationId xmlns:p14="http://schemas.microsoft.com/office/powerpoint/2010/main" val="35154420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353088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981271" y="5308054"/>
            <a:ext cx="11027579" cy="3456384"/>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endParaRPr lang="de-DE" dirty="0">
              <a:latin typeface="Century Gothic" panose="020B0502020202020204" pitchFamily="34" charset="0"/>
            </a:endParaRPr>
          </a:p>
        </p:txBody>
      </p:sp>
      <p:sp>
        <p:nvSpPr>
          <p:cNvPr id="5" name="Titel 1"/>
          <p:cNvSpPr txBox="1">
            <a:spLocks/>
          </p:cNvSpPr>
          <p:nvPr/>
        </p:nvSpPr>
        <p:spPr>
          <a:xfrm>
            <a:off x="1133671" y="1635646"/>
            <a:ext cx="11027579" cy="7416824"/>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6600" dirty="0" smtClean="0">
                <a:latin typeface="Century Gothic" panose="020B0502020202020204" pitchFamily="34" charset="0"/>
              </a:rPr>
              <a:t>Als Jesus 12 Jahre alt war feierten sie auch in Jerusalem das Paschafest.  </a:t>
            </a:r>
            <a:endParaRPr lang="de-DE" sz="6600" dirty="0">
              <a:latin typeface="Century Gothic" panose="020B0502020202020204" pitchFamily="34" charset="0"/>
            </a:endParaRPr>
          </a:p>
        </p:txBody>
      </p:sp>
    </p:spTree>
    <p:extLst>
      <p:ext uri="{BB962C8B-B14F-4D97-AF65-F5344CB8AC3E}">
        <p14:creationId xmlns:p14="http://schemas.microsoft.com/office/powerpoint/2010/main" val="30080792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75022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559605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1133671" y="779935"/>
            <a:ext cx="11027579" cy="388843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5400" dirty="0" smtClean="0">
                <a:latin typeface="Century Gothic" panose="020B0502020202020204" pitchFamily="34" charset="0"/>
              </a:rPr>
              <a:t>Danach gingen sie wieder nach Hause. Jesus blieb aber </a:t>
            </a:r>
          </a:p>
          <a:p>
            <a:pPr fontAlgn="auto">
              <a:lnSpc>
                <a:spcPct val="150000"/>
              </a:lnSpc>
              <a:spcAft>
                <a:spcPts val="0"/>
              </a:spcAft>
              <a:buClrTx/>
              <a:buSzTx/>
              <a:buFontTx/>
            </a:pPr>
            <a:r>
              <a:rPr lang="de-DE" sz="5400" dirty="0" smtClean="0">
                <a:latin typeface="Century Gothic" panose="020B0502020202020204" pitchFamily="34" charset="0"/>
              </a:rPr>
              <a:t>in Jerusalem.</a:t>
            </a:r>
            <a:endParaRPr lang="de-DE" sz="5400" dirty="0">
              <a:latin typeface="Century Gothic" panose="020B0502020202020204" pitchFamily="34" charset="0"/>
            </a:endParaRPr>
          </a:p>
        </p:txBody>
      </p:sp>
      <p:sp>
        <p:nvSpPr>
          <p:cNvPr id="7" name="Titel 1"/>
          <p:cNvSpPr txBox="1">
            <a:spLocks/>
          </p:cNvSpPr>
          <p:nvPr/>
        </p:nvSpPr>
        <p:spPr>
          <a:xfrm>
            <a:off x="1133671" y="5164038"/>
            <a:ext cx="11027579" cy="388843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6000" dirty="0" smtClean="0">
                <a:latin typeface="Century Gothic" panose="020B0502020202020204" pitchFamily="34" charset="0"/>
              </a:rPr>
              <a:t>Maria und Josef dachten er sei in der Pilgergruppe.</a:t>
            </a:r>
            <a:endParaRPr lang="de-DE" sz="6000" dirty="0">
              <a:latin typeface="Century Gothic" panose="020B0502020202020204" pitchFamily="34" charset="0"/>
            </a:endParaRPr>
          </a:p>
        </p:txBody>
      </p:sp>
    </p:spTree>
    <p:extLst>
      <p:ext uri="{BB962C8B-B14F-4D97-AF65-F5344CB8AC3E}">
        <p14:creationId xmlns:p14="http://schemas.microsoft.com/office/powerpoint/2010/main" val="30080792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5492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1133671" y="555527"/>
            <a:ext cx="11027579" cy="4112840"/>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6000" dirty="0" smtClean="0">
                <a:latin typeface="Century Gothic" panose="020B0502020202020204" pitchFamily="34" charset="0"/>
              </a:rPr>
              <a:t>Am Abend merkten </a:t>
            </a:r>
          </a:p>
          <a:p>
            <a:pPr fontAlgn="auto">
              <a:lnSpc>
                <a:spcPct val="150000"/>
              </a:lnSpc>
              <a:spcAft>
                <a:spcPts val="0"/>
              </a:spcAft>
              <a:buClrTx/>
              <a:buSzTx/>
              <a:buFontTx/>
            </a:pPr>
            <a:r>
              <a:rPr lang="de-DE" sz="6000" dirty="0" smtClean="0">
                <a:latin typeface="Century Gothic" panose="020B0502020202020204" pitchFamily="34" charset="0"/>
              </a:rPr>
              <a:t>Josef und Maria, </a:t>
            </a:r>
          </a:p>
          <a:p>
            <a:pPr fontAlgn="auto">
              <a:lnSpc>
                <a:spcPct val="150000"/>
              </a:lnSpc>
              <a:spcAft>
                <a:spcPts val="0"/>
              </a:spcAft>
              <a:buClrTx/>
              <a:buSzTx/>
              <a:buFontTx/>
            </a:pPr>
            <a:r>
              <a:rPr lang="de-DE" sz="6000" dirty="0" smtClean="0">
                <a:latin typeface="Century Gothic" panose="020B0502020202020204" pitchFamily="34" charset="0"/>
              </a:rPr>
              <a:t>dass Jesus nicht da war. </a:t>
            </a:r>
          </a:p>
          <a:p>
            <a:pPr fontAlgn="auto">
              <a:lnSpc>
                <a:spcPct val="150000"/>
              </a:lnSpc>
              <a:spcAft>
                <a:spcPts val="0"/>
              </a:spcAft>
              <a:buClrTx/>
              <a:buSzTx/>
              <a:buFontTx/>
            </a:pPr>
            <a:endParaRPr lang="de-DE" sz="6000" dirty="0" smtClean="0">
              <a:latin typeface="Century Gothic" panose="020B0502020202020204" pitchFamily="34" charset="0"/>
            </a:endParaRPr>
          </a:p>
          <a:p>
            <a:pPr fontAlgn="auto">
              <a:lnSpc>
                <a:spcPct val="150000"/>
              </a:lnSpc>
              <a:spcAft>
                <a:spcPts val="0"/>
              </a:spcAft>
              <a:buClrTx/>
              <a:buSzTx/>
              <a:buFontTx/>
            </a:pPr>
            <a:r>
              <a:rPr lang="de-DE" sz="6000" dirty="0" smtClean="0">
                <a:latin typeface="Century Gothic" panose="020B0502020202020204" pitchFamily="34" charset="0"/>
              </a:rPr>
              <a:t>Sie kehrten nach Jerusalem zurück und suchten Jesus. </a:t>
            </a:r>
          </a:p>
        </p:txBody>
      </p:sp>
    </p:spTree>
    <p:extLst>
      <p:ext uri="{BB962C8B-B14F-4D97-AF65-F5344CB8AC3E}">
        <p14:creationId xmlns:p14="http://schemas.microsoft.com/office/powerpoint/2010/main" val="30283967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779016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1133671" y="555526"/>
            <a:ext cx="11027579" cy="712879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6000" dirty="0" smtClean="0">
                <a:latin typeface="Century Gothic" panose="020B0502020202020204" pitchFamily="34" charset="0"/>
              </a:rPr>
              <a:t>Josef und Maria</a:t>
            </a:r>
          </a:p>
          <a:p>
            <a:pPr fontAlgn="auto">
              <a:lnSpc>
                <a:spcPct val="150000"/>
              </a:lnSpc>
              <a:spcAft>
                <a:spcPts val="0"/>
              </a:spcAft>
              <a:buClrTx/>
              <a:buSzTx/>
              <a:buFontTx/>
            </a:pPr>
            <a:r>
              <a:rPr lang="de-DE" sz="6000" dirty="0">
                <a:latin typeface="Century Gothic" panose="020B0502020202020204" pitchFamily="34" charset="0"/>
              </a:rPr>
              <a:t>s</a:t>
            </a:r>
            <a:r>
              <a:rPr lang="de-DE" sz="6000" dirty="0" smtClean="0">
                <a:latin typeface="Century Gothic" panose="020B0502020202020204" pitchFamily="34" charset="0"/>
              </a:rPr>
              <a:t>uchten Jesus in Jerusalem</a:t>
            </a:r>
          </a:p>
          <a:p>
            <a:pPr fontAlgn="auto">
              <a:lnSpc>
                <a:spcPct val="150000"/>
              </a:lnSpc>
              <a:spcAft>
                <a:spcPts val="0"/>
              </a:spcAft>
              <a:buClrTx/>
              <a:buSzTx/>
              <a:buFontTx/>
            </a:pPr>
            <a:endParaRPr lang="de-DE" sz="6000" dirty="0">
              <a:latin typeface="Century Gothic" panose="020B0502020202020204" pitchFamily="34" charset="0"/>
            </a:endParaRPr>
          </a:p>
          <a:p>
            <a:pPr fontAlgn="auto">
              <a:lnSpc>
                <a:spcPct val="150000"/>
              </a:lnSpc>
              <a:spcAft>
                <a:spcPts val="0"/>
              </a:spcAft>
              <a:buClrTx/>
              <a:buSzTx/>
              <a:buFontTx/>
            </a:pPr>
            <a:r>
              <a:rPr lang="de-DE" sz="6000" dirty="0" smtClean="0">
                <a:latin typeface="Century Gothic" panose="020B0502020202020204" pitchFamily="34" charset="0"/>
              </a:rPr>
              <a:t> </a:t>
            </a:r>
          </a:p>
          <a:p>
            <a:pPr fontAlgn="auto">
              <a:lnSpc>
                <a:spcPct val="150000"/>
              </a:lnSpc>
              <a:spcAft>
                <a:spcPts val="0"/>
              </a:spcAft>
              <a:buClrTx/>
              <a:buSzTx/>
              <a:buFontTx/>
            </a:pPr>
            <a:r>
              <a:rPr lang="de-DE" sz="6000" dirty="0" smtClean="0">
                <a:latin typeface="Century Gothic" panose="020B0502020202020204" pitchFamily="34" charset="0"/>
              </a:rPr>
              <a:t>drei Tage. </a:t>
            </a:r>
          </a:p>
          <a:p>
            <a:pPr fontAlgn="auto">
              <a:lnSpc>
                <a:spcPct val="150000"/>
              </a:lnSpc>
              <a:spcAft>
                <a:spcPts val="0"/>
              </a:spcAft>
              <a:buClrTx/>
              <a:buSzTx/>
              <a:buFontTx/>
            </a:pPr>
            <a:endParaRPr lang="de-DE" sz="6000" dirty="0" smtClean="0">
              <a:latin typeface="Century Gothic" panose="020B0502020202020204" pitchFamily="34" charset="0"/>
            </a:endParaRPr>
          </a:p>
          <a:p>
            <a:pPr fontAlgn="auto">
              <a:lnSpc>
                <a:spcPct val="150000"/>
              </a:lnSpc>
              <a:spcAft>
                <a:spcPts val="0"/>
              </a:spcAft>
              <a:buClrTx/>
              <a:buSzTx/>
              <a:buFontTx/>
            </a:pPr>
            <a:r>
              <a:rPr lang="de-DE" sz="6000" dirty="0" smtClean="0">
                <a:latin typeface="Century Gothic" panose="020B0502020202020204" pitchFamily="34" charset="0"/>
              </a:rPr>
              <a:t> </a:t>
            </a:r>
          </a:p>
        </p:txBody>
      </p:sp>
    </p:spTree>
    <p:extLst>
      <p:ext uri="{BB962C8B-B14F-4D97-AF65-F5344CB8AC3E}">
        <p14:creationId xmlns:p14="http://schemas.microsoft.com/office/powerpoint/2010/main" val="2717877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419116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1133671" y="555527"/>
            <a:ext cx="11027579" cy="4112840"/>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6000" dirty="0" smtClean="0">
                <a:latin typeface="Century Gothic" panose="020B0502020202020204" pitchFamily="34" charset="0"/>
              </a:rPr>
              <a:t>Dann fanden sie </a:t>
            </a:r>
            <a:r>
              <a:rPr lang="de-DE" sz="6000" smtClean="0">
                <a:latin typeface="Century Gothic" panose="020B0502020202020204" pitchFamily="34" charset="0"/>
              </a:rPr>
              <a:t>Jesus </a:t>
            </a:r>
          </a:p>
          <a:p>
            <a:pPr fontAlgn="auto">
              <a:lnSpc>
                <a:spcPct val="150000"/>
              </a:lnSpc>
              <a:spcAft>
                <a:spcPts val="0"/>
              </a:spcAft>
              <a:buClrTx/>
              <a:buSzTx/>
              <a:buFontTx/>
            </a:pPr>
            <a:r>
              <a:rPr lang="de-DE" sz="6000" smtClean="0">
                <a:latin typeface="Century Gothic" panose="020B0502020202020204" pitchFamily="34" charset="0"/>
              </a:rPr>
              <a:t>im </a:t>
            </a:r>
            <a:r>
              <a:rPr lang="de-DE" sz="6000" dirty="0">
                <a:latin typeface="Century Gothic" panose="020B0502020202020204" pitchFamily="34" charset="0"/>
              </a:rPr>
              <a:t>T</a:t>
            </a:r>
            <a:r>
              <a:rPr lang="de-DE" sz="6000" dirty="0" smtClean="0">
                <a:latin typeface="Century Gothic" panose="020B0502020202020204" pitchFamily="34" charset="0"/>
              </a:rPr>
              <a:t>empel.</a:t>
            </a:r>
          </a:p>
        </p:txBody>
      </p:sp>
    </p:spTree>
    <p:extLst>
      <p:ext uri="{BB962C8B-B14F-4D97-AF65-F5344CB8AC3E}">
        <p14:creationId xmlns:p14="http://schemas.microsoft.com/office/powerpoint/2010/main" val="2717877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716510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399263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526087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005241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1133671" y="987573"/>
            <a:ext cx="11027579" cy="3680793"/>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6000" dirty="0" smtClean="0">
                <a:latin typeface="Century Gothic" panose="020B0502020202020204" pitchFamily="34" charset="0"/>
              </a:rPr>
              <a:t>Jesus kehrte mit Josef und Maria nach Nazareth zurück. </a:t>
            </a:r>
          </a:p>
        </p:txBody>
      </p:sp>
    </p:spTree>
    <p:extLst>
      <p:ext uri="{BB962C8B-B14F-4D97-AF65-F5344CB8AC3E}">
        <p14:creationId xmlns:p14="http://schemas.microsoft.com/office/powerpoint/2010/main" val="2717877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460072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43237" y="771550"/>
            <a:ext cx="11809312" cy="7478970"/>
          </a:xfrm>
          <a:prstGeom prst="rect">
            <a:avLst/>
          </a:prstGeom>
          <a:noFill/>
        </p:spPr>
        <p:txBody>
          <a:bodyPr wrap="square" rtlCol="0">
            <a:spAutoFit/>
          </a:bodyPr>
          <a:lstStyle/>
          <a:p>
            <a:pPr>
              <a:lnSpc>
                <a:spcPct val="150000"/>
              </a:lnSpc>
            </a:pPr>
            <a:r>
              <a:rPr lang="de-DE" sz="4000" b="1" dirty="0" smtClean="0">
                <a:solidFill>
                  <a:schemeClr val="tx1"/>
                </a:solidFill>
                <a:latin typeface="Century Gothic" panose="020B0502020202020204" pitchFamily="34" charset="0"/>
              </a:rPr>
              <a:t>Über Josef wird in der Bibel </a:t>
            </a:r>
          </a:p>
          <a:p>
            <a:pPr>
              <a:lnSpc>
                <a:spcPct val="150000"/>
              </a:lnSpc>
            </a:pPr>
            <a:r>
              <a:rPr lang="de-DE" sz="4000" b="1" dirty="0" smtClean="0">
                <a:solidFill>
                  <a:schemeClr val="tx1"/>
                </a:solidFill>
                <a:latin typeface="Century Gothic" panose="020B0502020202020204" pitchFamily="34" charset="0"/>
              </a:rPr>
              <a:t>nichts Weiteres berichtet.</a:t>
            </a:r>
          </a:p>
          <a:p>
            <a:pPr>
              <a:lnSpc>
                <a:spcPct val="150000"/>
              </a:lnSpc>
            </a:pPr>
            <a:endParaRPr lang="de-DE" sz="4000" b="1" dirty="0" smtClean="0">
              <a:solidFill>
                <a:schemeClr val="tx1"/>
              </a:solidFill>
              <a:latin typeface="Century Gothic" panose="020B0502020202020204" pitchFamily="34" charset="0"/>
            </a:endParaRPr>
          </a:p>
          <a:p>
            <a:pPr>
              <a:lnSpc>
                <a:spcPct val="150000"/>
              </a:lnSpc>
            </a:pPr>
            <a:r>
              <a:rPr lang="de-DE" sz="4000" b="1" dirty="0" smtClean="0">
                <a:solidFill>
                  <a:schemeClr val="tx1"/>
                </a:solidFill>
                <a:latin typeface="Century Gothic" panose="020B0502020202020204" pitchFamily="34" charset="0"/>
              </a:rPr>
              <a:t>Aber von Jesus </a:t>
            </a:r>
          </a:p>
          <a:p>
            <a:pPr>
              <a:lnSpc>
                <a:spcPct val="150000"/>
              </a:lnSpc>
            </a:pPr>
            <a:r>
              <a:rPr lang="de-DE" sz="4000" b="1" dirty="0" smtClean="0">
                <a:solidFill>
                  <a:schemeClr val="tx1"/>
                </a:solidFill>
                <a:latin typeface="Century Gothic" panose="020B0502020202020204" pitchFamily="34" charset="0"/>
              </a:rPr>
              <a:t>sagen die Menschen später: </a:t>
            </a:r>
          </a:p>
          <a:p>
            <a:pPr>
              <a:lnSpc>
                <a:spcPct val="150000"/>
              </a:lnSpc>
            </a:pPr>
            <a:r>
              <a:rPr lang="de-DE" sz="4000" b="1" dirty="0" smtClean="0">
                <a:solidFill>
                  <a:schemeClr val="tx1"/>
                </a:solidFill>
                <a:latin typeface="Century Gothic" panose="020B0502020202020204" pitchFamily="34" charset="0"/>
              </a:rPr>
              <a:t>Ist das nicht Jesus, </a:t>
            </a:r>
          </a:p>
          <a:p>
            <a:pPr>
              <a:lnSpc>
                <a:spcPct val="150000"/>
              </a:lnSpc>
            </a:pPr>
            <a:r>
              <a:rPr lang="de-DE" sz="4000" b="1" dirty="0" smtClean="0">
                <a:solidFill>
                  <a:schemeClr val="tx1"/>
                </a:solidFill>
                <a:latin typeface="Century Gothic" panose="020B0502020202020204" pitchFamily="34" charset="0"/>
              </a:rPr>
              <a:t>der Sohn </a:t>
            </a:r>
          </a:p>
          <a:p>
            <a:pPr>
              <a:lnSpc>
                <a:spcPct val="150000"/>
              </a:lnSpc>
            </a:pPr>
            <a:r>
              <a:rPr lang="de-DE" sz="4000" b="1" dirty="0" smtClean="0">
                <a:solidFill>
                  <a:schemeClr val="tx1"/>
                </a:solidFill>
                <a:latin typeface="Century Gothic" panose="020B0502020202020204" pitchFamily="34" charset="0"/>
              </a:rPr>
              <a:t>des Josef aus Nazareth!</a:t>
            </a:r>
            <a:endParaRPr lang="de-DE" sz="40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5161772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09727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28998" y="453901"/>
            <a:ext cx="4829753" cy="1754326"/>
          </a:xfrm>
          <a:prstGeom prst="rect">
            <a:avLst/>
          </a:prstGeom>
          <a:noFill/>
        </p:spPr>
        <p:txBody>
          <a:bodyPr wrap="square" rtlCol="0">
            <a:spAutoFit/>
          </a:bodyPr>
          <a:lstStyle/>
          <a:p>
            <a:r>
              <a:rPr lang="de-DE" sz="5400" dirty="0" smtClean="0">
                <a:solidFill>
                  <a:schemeClr val="tx1"/>
                </a:solidFill>
                <a:latin typeface="Century Gothic" panose="020B0502020202020204" pitchFamily="34" charset="0"/>
              </a:rPr>
              <a:t>Zeichnungen:</a:t>
            </a:r>
            <a:r>
              <a:rPr lang="de-DE" sz="5400" dirty="0" smtClean="0">
                <a:solidFill>
                  <a:schemeClr val="tx1"/>
                </a:solidFill>
                <a:latin typeface="Century Gothic" panose="020B0502020202020204" pitchFamily="34" charset="0"/>
              </a:rPr>
              <a:t>© </a:t>
            </a:r>
            <a:r>
              <a:rPr lang="de-DE" sz="3200" dirty="0" smtClean="0">
                <a:solidFill>
                  <a:schemeClr val="tx1"/>
                </a:solidFill>
                <a:latin typeface="Century Gothic" panose="020B0502020202020204" pitchFamily="34" charset="0"/>
              </a:rPr>
              <a:t>Paula Nash </a:t>
            </a:r>
            <a:r>
              <a:rPr lang="de-DE" sz="3200" dirty="0" err="1" smtClean="0">
                <a:solidFill>
                  <a:schemeClr val="tx1"/>
                </a:solidFill>
                <a:latin typeface="Century Gothic" panose="020B0502020202020204" pitchFamily="34" charset="0"/>
              </a:rPr>
              <a:t>Giltner</a:t>
            </a:r>
            <a:r>
              <a:rPr lang="de-DE" sz="3200" dirty="0" smtClean="0">
                <a:solidFill>
                  <a:schemeClr val="tx1"/>
                </a:solidFill>
                <a:latin typeface="Century Gothic" panose="020B0502020202020204" pitchFamily="34" charset="0"/>
              </a:rPr>
              <a:t> </a:t>
            </a:r>
            <a:endParaRPr lang="de-DE" sz="3200" dirty="0">
              <a:solidFill>
                <a:schemeClr val="tx1"/>
              </a:solidFill>
              <a:latin typeface="Century Gothic" panose="020B0502020202020204" pitchFamily="34" charset="0"/>
            </a:endParaRPr>
          </a:p>
        </p:txBody>
      </p:sp>
      <p:sp>
        <p:nvSpPr>
          <p:cNvPr id="4" name="Textfeld 3"/>
          <p:cNvSpPr txBox="1"/>
          <p:nvPr/>
        </p:nvSpPr>
        <p:spPr>
          <a:xfrm>
            <a:off x="6902601" y="514061"/>
            <a:ext cx="5400600" cy="9202519"/>
          </a:xfrm>
          <a:prstGeom prst="rect">
            <a:avLst/>
          </a:prstGeom>
          <a:noFill/>
        </p:spPr>
        <p:txBody>
          <a:bodyPr wrap="square" rtlCol="0">
            <a:spAutoFit/>
          </a:bodyPr>
          <a:lstStyle/>
          <a:p>
            <a:r>
              <a:rPr lang="de-DE" sz="5400" dirty="0" smtClean="0">
                <a:solidFill>
                  <a:schemeClr val="tx1"/>
                </a:solidFill>
                <a:latin typeface="Century Gothic" panose="020B0502020202020204" pitchFamily="34" charset="0"/>
              </a:rPr>
              <a:t>Text:</a:t>
            </a:r>
          </a:p>
          <a:p>
            <a:endParaRPr lang="de-DE" sz="5400" dirty="0" smtClean="0">
              <a:solidFill>
                <a:schemeClr val="tx1"/>
              </a:solidFill>
              <a:latin typeface="Century Gothic" panose="020B0502020202020204" pitchFamily="34" charset="0"/>
            </a:endParaRPr>
          </a:p>
          <a:p>
            <a:r>
              <a:rPr lang="de-DE" sz="3200" dirty="0" smtClean="0">
                <a:solidFill>
                  <a:schemeClr val="tx1"/>
                </a:solidFill>
                <a:latin typeface="Century Gothic" panose="020B0502020202020204" pitchFamily="34" charset="0"/>
              </a:rPr>
              <a:t>Annette Zimmermann </a:t>
            </a:r>
          </a:p>
          <a:p>
            <a:r>
              <a:rPr lang="de-DE" sz="3200" dirty="0" smtClean="0">
                <a:solidFill>
                  <a:schemeClr val="tx1"/>
                </a:solidFill>
                <a:latin typeface="Century Gothic" panose="020B0502020202020204" pitchFamily="34" charset="0"/>
              </a:rPr>
              <a:t>auf Basis der Online Ausgabe der Deutschen Bibelgesellschaft der revidierten Einheitsübersetzung </a:t>
            </a:r>
          </a:p>
          <a:p>
            <a:r>
              <a:rPr lang="de-DE" sz="3200" dirty="0" smtClean="0">
                <a:solidFill>
                  <a:schemeClr val="tx1"/>
                </a:solidFill>
                <a:latin typeface="Century Gothic" panose="020B0502020202020204" pitchFamily="34" charset="0"/>
              </a:rPr>
              <a:t>von 2016.</a:t>
            </a:r>
          </a:p>
          <a:p>
            <a:endParaRPr lang="de-DE" sz="3200" dirty="0" smtClean="0">
              <a:solidFill>
                <a:schemeClr val="tx1"/>
              </a:solidFill>
              <a:latin typeface="Century Gothic" panose="020B0502020202020204" pitchFamily="34" charset="0"/>
            </a:endParaRPr>
          </a:p>
          <a:p>
            <a:r>
              <a:rPr lang="de-DE" dirty="0" smtClean="0">
                <a:solidFill>
                  <a:schemeClr val="tx1"/>
                </a:solidFill>
                <a:hlinkClick r:id="rId2"/>
              </a:rPr>
              <a:t>https</a:t>
            </a:r>
            <a:r>
              <a:rPr lang="de-DE" dirty="0">
                <a:solidFill>
                  <a:schemeClr val="tx1"/>
                </a:solidFill>
                <a:hlinkClick r:id="rId2"/>
              </a:rPr>
              <a:t>://www.die-bibel.de/bibeln/online-bibeln/einheitsuebersetzung/einheitsuebersetzung/</a:t>
            </a:r>
            <a:endParaRPr lang="de-DE" dirty="0" smtClean="0">
              <a:solidFill>
                <a:schemeClr val="tx1"/>
              </a:solidFill>
              <a:latin typeface="Century Gothic" panose="020B0502020202020204" pitchFamily="34" charset="0"/>
            </a:endParaRPr>
          </a:p>
          <a:p>
            <a:endParaRPr lang="de-DE" sz="3200" dirty="0" smtClean="0">
              <a:solidFill>
                <a:schemeClr val="tx1"/>
              </a:solidFill>
              <a:latin typeface="Century Gothic" panose="020B0502020202020204" pitchFamily="34" charset="0"/>
            </a:endParaRPr>
          </a:p>
          <a:p>
            <a:endParaRPr lang="de-DE" sz="3200" dirty="0" smtClean="0">
              <a:solidFill>
                <a:schemeClr val="tx1"/>
              </a:solidFill>
              <a:latin typeface="Century Gothic" panose="020B0502020202020204" pitchFamily="34" charset="0"/>
            </a:endParaRPr>
          </a:p>
          <a:p>
            <a:r>
              <a:rPr lang="de-DE" sz="3200" dirty="0" smtClean="0">
                <a:solidFill>
                  <a:schemeClr val="tx1"/>
                </a:solidFill>
                <a:latin typeface="Century Gothic" panose="020B0502020202020204" pitchFamily="34" charset="0"/>
              </a:rPr>
              <a:t>Zusammenstellung</a:t>
            </a:r>
            <a:r>
              <a:rPr lang="de-DE" sz="3200" dirty="0" smtClean="0">
                <a:solidFill>
                  <a:schemeClr val="tx1"/>
                </a:solidFill>
                <a:latin typeface="Century Gothic" panose="020B0502020202020204" pitchFamily="34" charset="0"/>
              </a:rPr>
              <a:t>:</a:t>
            </a:r>
          </a:p>
          <a:p>
            <a:r>
              <a:rPr lang="de-DE" sz="3200" dirty="0" smtClean="0">
                <a:solidFill>
                  <a:schemeClr val="tx1"/>
                </a:solidFill>
                <a:latin typeface="Century Gothic" panose="020B0502020202020204" pitchFamily="34" charset="0"/>
              </a:rPr>
              <a:t>Annette Zimmermann 2020</a:t>
            </a:r>
          </a:p>
          <a:p>
            <a:endParaRPr lang="de-DE" sz="3200" dirty="0">
              <a:solidFill>
                <a:schemeClr val="tx1"/>
              </a:solidFill>
              <a:latin typeface="Century Gothic" panose="020B0502020202020204" pitchFamily="34" charset="0"/>
            </a:endParaRPr>
          </a:p>
        </p:txBody>
      </p:sp>
      <p:sp>
        <p:nvSpPr>
          <p:cNvPr id="5" name="Textfeld 4"/>
          <p:cNvSpPr txBox="1"/>
          <p:nvPr/>
        </p:nvSpPr>
        <p:spPr>
          <a:xfrm>
            <a:off x="1028998" y="4659982"/>
            <a:ext cx="5400600" cy="2554545"/>
          </a:xfrm>
          <a:prstGeom prst="rect">
            <a:avLst/>
          </a:prstGeom>
          <a:noFill/>
        </p:spPr>
        <p:txBody>
          <a:bodyPr wrap="square" rtlCol="0">
            <a:spAutoFit/>
          </a:bodyPr>
          <a:lstStyle/>
          <a:p>
            <a:r>
              <a:rPr lang="de-DE" sz="3200" dirty="0" smtClean="0">
                <a:solidFill>
                  <a:schemeClr val="tx1"/>
                </a:solidFill>
                <a:latin typeface="Century Gothic" panose="020B0502020202020204" pitchFamily="34" charset="0"/>
              </a:rPr>
              <a:t>Nutzung nur im Religionsunterricht und Andachten </a:t>
            </a:r>
          </a:p>
          <a:p>
            <a:r>
              <a:rPr lang="de-DE" sz="3200" dirty="0" smtClean="0">
                <a:solidFill>
                  <a:schemeClr val="tx1"/>
                </a:solidFill>
                <a:latin typeface="Century Gothic" panose="020B0502020202020204" pitchFamily="34" charset="0"/>
              </a:rPr>
              <a:t>im christlichen Kontext gestattet.</a:t>
            </a:r>
            <a:endParaRPr lang="de-DE" sz="3200" dirty="0">
              <a:solidFill>
                <a:schemeClr val="tx1"/>
              </a:solidFill>
              <a:latin typeface="Century Gothic" panose="020B0502020202020204" pitchFamily="34" charset="0"/>
            </a:endParaRPr>
          </a:p>
        </p:txBody>
      </p:sp>
      <p:pic>
        <p:nvPicPr>
          <p:cNvPr id="6"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3265" t="43837" r="33368" b="50657"/>
          <a:stretch/>
        </p:blipFill>
        <p:spPr bwMode="auto">
          <a:xfrm>
            <a:off x="1965102" y="2355726"/>
            <a:ext cx="2383421" cy="2949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8729" t="60237" r="38213" b="25998"/>
          <a:stretch/>
        </p:blipFill>
        <p:spPr bwMode="auto">
          <a:xfrm>
            <a:off x="2333334" y="2787774"/>
            <a:ext cx="1646955" cy="7374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420200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1271" y="483518"/>
            <a:ext cx="11027579" cy="8568951"/>
          </a:xfrm>
        </p:spPr>
        <p:txBody>
          <a:bodyPr anchor="t"/>
          <a:lstStyle/>
          <a:p>
            <a:pPr>
              <a:lnSpc>
                <a:spcPct val="150000"/>
              </a:lnSpc>
            </a:pPr>
            <a:r>
              <a:rPr lang="de-DE" sz="6000" dirty="0" smtClean="0">
                <a:latin typeface="Century Gothic" panose="020B0502020202020204" pitchFamily="34" charset="0"/>
              </a:rPr>
              <a:t>Der Engel sagte: </a:t>
            </a:r>
            <a:br>
              <a:rPr lang="de-DE" sz="6000" dirty="0" smtClean="0">
                <a:latin typeface="Century Gothic" panose="020B0502020202020204" pitchFamily="34" charset="0"/>
              </a:rPr>
            </a:br>
            <a:r>
              <a:rPr lang="de-DE" sz="6000" dirty="0" smtClean="0">
                <a:latin typeface="Century Gothic" panose="020B0502020202020204" pitchFamily="34" charset="0"/>
              </a:rPr>
              <a:t>Nimm Maria zur Frau. </a:t>
            </a:r>
            <a:br>
              <a:rPr lang="de-DE" sz="6000" dirty="0" smtClean="0">
                <a:latin typeface="Century Gothic" panose="020B0502020202020204" pitchFamily="34" charset="0"/>
              </a:rPr>
            </a:br>
            <a:r>
              <a:rPr lang="de-DE" sz="6000" dirty="0" smtClean="0">
                <a:latin typeface="Century Gothic" panose="020B0502020202020204" pitchFamily="34" charset="0"/>
              </a:rPr>
              <a:t>Das Kind ist </a:t>
            </a:r>
            <a:br>
              <a:rPr lang="de-DE" sz="6000" dirty="0" smtClean="0">
                <a:latin typeface="Century Gothic" panose="020B0502020202020204" pitchFamily="34" charset="0"/>
              </a:rPr>
            </a:br>
            <a:r>
              <a:rPr lang="de-DE" sz="6000" dirty="0" smtClean="0">
                <a:latin typeface="Century Gothic" panose="020B0502020202020204" pitchFamily="34" charset="0"/>
              </a:rPr>
              <a:t>vom Heiligen Geist. </a:t>
            </a:r>
            <a:br>
              <a:rPr lang="de-DE" sz="6000" dirty="0" smtClean="0">
                <a:latin typeface="Century Gothic" panose="020B0502020202020204" pitchFamily="34" charset="0"/>
              </a:rPr>
            </a:br>
            <a:r>
              <a:rPr lang="de-DE" sz="6000" dirty="0" smtClean="0">
                <a:latin typeface="Century Gothic" panose="020B0502020202020204" pitchFamily="34" charset="0"/>
              </a:rPr>
              <a:t>Es wird ein Sohn. </a:t>
            </a:r>
            <a:br>
              <a:rPr lang="de-DE" sz="6000" dirty="0" smtClean="0">
                <a:latin typeface="Century Gothic" panose="020B0502020202020204" pitchFamily="34" charset="0"/>
              </a:rPr>
            </a:br>
            <a:r>
              <a:rPr lang="de-DE" sz="6000" dirty="0" smtClean="0">
                <a:latin typeface="Century Gothic" panose="020B0502020202020204" pitchFamily="34" charset="0"/>
              </a:rPr>
              <a:t>Gib ihm den Namen Jesus.</a:t>
            </a:r>
            <a:endParaRPr lang="de-DE" sz="6000" dirty="0">
              <a:latin typeface="Century Gothic" panose="020B0502020202020204" pitchFamily="34" charset="0"/>
            </a:endParaRPr>
          </a:p>
        </p:txBody>
      </p:sp>
    </p:spTree>
    <p:extLst>
      <p:ext uri="{BB962C8B-B14F-4D97-AF65-F5344CB8AC3E}">
        <p14:creationId xmlns:p14="http://schemas.microsoft.com/office/powerpoint/2010/main" val="14734560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0409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1271" y="627535"/>
            <a:ext cx="11027579" cy="3888431"/>
          </a:xfrm>
        </p:spPr>
        <p:txBody>
          <a:bodyPr anchor="t"/>
          <a:lstStyle/>
          <a:p>
            <a:pPr>
              <a:lnSpc>
                <a:spcPct val="150000"/>
              </a:lnSpc>
            </a:pPr>
            <a:r>
              <a:rPr lang="de-DE" sz="4800" dirty="0" smtClean="0">
                <a:latin typeface="Century Gothic" panose="020B0502020202020204" pitchFamily="34" charset="0"/>
              </a:rPr>
              <a:t>Als Josef erwachte, </a:t>
            </a:r>
            <a:br>
              <a:rPr lang="de-DE" sz="4800" dirty="0" smtClean="0">
                <a:latin typeface="Century Gothic" panose="020B0502020202020204" pitchFamily="34" charset="0"/>
              </a:rPr>
            </a:br>
            <a:r>
              <a:rPr lang="de-DE" sz="4800" dirty="0" smtClean="0">
                <a:latin typeface="Century Gothic" panose="020B0502020202020204" pitchFamily="34" charset="0"/>
              </a:rPr>
              <a:t>tat er, </a:t>
            </a:r>
            <a:r>
              <a:rPr lang="de-DE" sz="4800" dirty="0">
                <a:latin typeface="Century Gothic" panose="020B0502020202020204" pitchFamily="34" charset="0"/>
              </a:rPr>
              <a:t>was der Engel </a:t>
            </a:r>
            <a:br>
              <a:rPr lang="de-DE" sz="4800" dirty="0">
                <a:latin typeface="Century Gothic" panose="020B0502020202020204" pitchFamily="34" charset="0"/>
              </a:rPr>
            </a:br>
            <a:r>
              <a:rPr lang="de-DE" sz="4800" dirty="0">
                <a:latin typeface="Century Gothic" panose="020B0502020202020204" pitchFamily="34" charset="0"/>
              </a:rPr>
              <a:t>ihm gesagt hatte.</a:t>
            </a:r>
            <a:br>
              <a:rPr lang="de-DE" sz="4800" dirty="0">
                <a:latin typeface="Century Gothic" panose="020B0502020202020204" pitchFamily="34" charset="0"/>
              </a:rPr>
            </a:br>
            <a:endParaRPr lang="de-DE" sz="4800" dirty="0">
              <a:latin typeface="Century Gothic" panose="020B0502020202020204" pitchFamily="34" charset="0"/>
            </a:endParaRPr>
          </a:p>
        </p:txBody>
      </p:sp>
      <p:sp>
        <p:nvSpPr>
          <p:cNvPr id="4" name="Titel 1"/>
          <p:cNvSpPr txBox="1">
            <a:spLocks/>
          </p:cNvSpPr>
          <p:nvPr/>
        </p:nvSpPr>
        <p:spPr>
          <a:xfrm>
            <a:off x="981271" y="5308054"/>
            <a:ext cx="11027579" cy="3456384"/>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endParaRPr lang="de-DE" dirty="0">
              <a:latin typeface="Century Gothic" panose="020B0502020202020204" pitchFamily="34" charset="0"/>
            </a:endParaRPr>
          </a:p>
        </p:txBody>
      </p:sp>
      <p:sp>
        <p:nvSpPr>
          <p:cNvPr id="5" name="Titel 1"/>
          <p:cNvSpPr txBox="1">
            <a:spLocks/>
          </p:cNvSpPr>
          <p:nvPr/>
        </p:nvSpPr>
        <p:spPr>
          <a:xfrm>
            <a:off x="1133670" y="5092030"/>
            <a:ext cx="11027579" cy="3888431"/>
          </a:xfrm>
          <a:prstGeom prst="rect">
            <a:avLst/>
          </a:prstGeom>
        </p:spPr>
        <p:txBody>
          <a:bodyPr vert="horz" lIns="130028" tIns="65014" rIns="130028" bIns="65014" rtlCol="0" anchor="t">
            <a:noAutofit/>
          </a:bodyPr>
          <a:lstStyle>
            <a:lvl1pPr algn="ctr" defTabSz="1300277" rtl="0" eaLnBrk="1" latinLnBrk="0" hangingPunct="1">
              <a:spcBef>
                <a:spcPct val="0"/>
              </a:spcBef>
              <a:buNone/>
              <a:defRPr sz="7700" b="0" kern="1200" cap="none"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50000"/>
              </a:lnSpc>
              <a:spcAft>
                <a:spcPts val="0"/>
              </a:spcAft>
              <a:buClrTx/>
              <a:buSzTx/>
              <a:buFontTx/>
            </a:pPr>
            <a:r>
              <a:rPr lang="de-DE" sz="4800" dirty="0">
                <a:latin typeface="Century Gothic" panose="020B0502020202020204" pitchFamily="34" charset="0"/>
              </a:rPr>
              <a:t>Josef nahm </a:t>
            </a:r>
            <a:br>
              <a:rPr lang="de-DE" sz="4800" dirty="0">
                <a:latin typeface="Century Gothic" panose="020B0502020202020204" pitchFamily="34" charset="0"/>
              </a:rPr>
            </a:br>
            <a:r>
              <a:rPr lang="de-DE" sz="4800" dirty="0">
                <a:latin typeface="Century Gothic" panose="020B0502020202020204" pitchFamily="34" charset="0"/>
              </a:rPr>
              <a:t>Maria zur Frau </a:t>
            </a:r>
            <a:br>
              <a:rPr lang="de-DE" sz="4800" dirty="0">
                <a:latin typeface="Century Gothic" panose="020B0502020202020204" pitchFamily="34" charset="0"/>
              </a:rPr>
            </a:br>
            <a:r>
              <a:rPr lang="de-DE" sz="4800" dirty="0">
                <a:latin typeface="Century Gothic" panose="020B0502020202020204" pitchFamily="34" charset="0"/>
              </a:rPr>
              <a:t>und holte sie zu sich</a:t>
            </a:r>
            <a:r>
              <a:rPr lang="de-DE" sz="4800" dirty="0" smtClean="0">
                <a:latin typeface="Century Gothic" panose="020B0502020202020204" pitchFamily="34" charset="0"/>
              </a:rPr>
              <a:t>.</a:t>
            </a:r>
            <a:r>
              <a:rPr lang="de-DE" sz="4800" dirty="0">
                <a:latin typeface="Century Gothic" panose="020B0502020202020204" pitchFamily="34" charset="0"/>
              </a:rPr>
              <a:t/>
            </a:r>
            <a:br>
              <a:rPr lang="de-DE" sz="4800" dirty="0">
                <a:latin typeface="Century Gothic" panose="020B0502020202020204" pitchFamily="34" charset="0"/>
              </a:rPr>
            </a:br>
            <a:endParaRPr lang="de-DE" sz="4800" dirty="0">
              <a:latin typeface="Century Gothic" panose="020B0502020202020204" pitchFamily="34" charset="0"/>
            </a:endParaRPr>
          </a:p>
        </p:txBody>
      </p:sp>
    </p:spTree>
    <p:extLst>
      <p:ext uri="{BB962C8B-B14F-4D97-AF65-F5344CB8AC3E}">
        <p14:creationId xmlns:p14="http://schemas.microsoft.com/office/powerpoint/2010/main" val="147345601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0</TotalTime>
  <Words>438</Words>
  <Application>Microsoft Office PowerPoint</Application>
  <PresentationFormat>Benutzerdefiniert</PresentationFormat>
  <Paragraphs>79</Paragraphs>
  <Slides>64</Slides>
  <Notes>38</Notes>
  <HiddenSlides>0</HiddenSlides>
  <MMClips>0</MMClips>
  <ScaleCrop>false</ScaleCrop>
  <HeadingPairs>
    <vt:vector size="4" baseType="variant">
      <vt:variant>
        <vt:lpstr>Design</vt:lpstr>
      </vt:variant>
      <vt:variant>
        <vt:i4>1</vt:i4>
      </vt:variant>
      <vt:variant>
        <vt:lpstr>Folientitel</vt:lpstr>
      </vt:variant>
      <vt:variant>
        <vt:i4>64</vt:i4>
      </vt:variant>
    </vt:vector>
  </HeadingPairs>
  <TitlesOfParts>
    <vt:vector size="65" baseType="lpstr">
      <vt:lpstr>Hardcover</vt:lpstr>
      <vt:lpstr>Josef</vt:lpstr>
      <vt:lpstr>Maria, Jesu Mutter,  war mit Josef verlobt.  Josef stammte von König David ab. Josef bemerkte,  dass Maria schwanger war. Weil das Kind nicht von ihm war,  wollte er sich in aller Stille  von Maria trennen. </vt:lpstr>
      <vt:lpstr>PowerPoint-Präsentation</vt:lpstr>
      <vt:lpstr>Da erschien Josef ein Engel im Traum.</vt:lpstr>
      <vt:lpstr>PowerPoint-Präsentation</vt:lpstr>
      <vt:lpstr>PowerPoint-Präsentation</vt:lpstr>
      <vt:lpstr>Der Engel sagte:  Nimm Maria zur Frau.  Das Kind ist  vom Heiligen Geist.  Es wird ein Sohn.  Gib ihm den Namen Jesus.</vt:lpstr>
      <vt:lpstr>PowerPoint-Präsentation</vt:lpstr>
      <vt:lpstr>Als Josef erwachte,  tat er, was der Engel  ihm gesagt hatte.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Hirten besuchten Josef, Maria   und Jesus.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Jesus lernte von Josef  das Bauhandwerk.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Zimmermann</dc:creator>
  <cp:lastModifiedBy>Annette Zimmermann</cp:lastModifiedBy>
  <cp:revision>27</cp:revision>
  <cp:lastPrinted>1601-01-01T00:00:00Z</cp:lastPrinted>
  <dcterms:created xsi:type="dcterms:W3CDTF">1601-01-01T00:00:00Z</dcterms:created>
  <dcterms:modified xsi:type="dcterms:W3CDTF">2020-03-12T13:21:44Z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ies>
</file>