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53"/>
  </p:notesMasterIdLst>
  <p:sldIdLst>
    <p:sldId id="271" r:id="rId2"/>
    <p:sldId id="377" r:id="rId3"/>
    <p:sldId id="378" r:id="rId4"/>
    <p:sldId id="379" r:id="rId5"/>
    <p:sldId id="381" r:id="rId6"/>
    <p:sldId id="382" r:id="rId7"/>
    <p:sldId id="383" r:id="rId8"/>
    <p:sldId id="384" r:id="rId9"/>
    <p:sldId id="386" r:id="rId10"/>
    <p:sldId id="390" r:id="rId11"/>
    <p:sldId id="393" r:id="rId12"/>
    <p:sldId id="394" r:id="rId13"/>
    <p:sldId id="395" r:id="rId14"/>
    <p:sldId id="396" r:id="rId15"/>
    <p:sldId id="397" r:id="rId16"/>
    <p:sldId id="398" r:id="rId17"/>
    <p:sldId id="399" r:id="rId18"/>
    <p:sldId id="400" r:id="rId19"/>
    <p:sldId id="401" r:id="rId20"/>
    <p:sldId id="403" r:id="rId21"/>
    <p:sldId id="404" r:id="rId22"/>
    <p:sldId id="405" r:id="rId23"/>
    <p:sldId id="460" r:id="rId24"/>
    <p:sldId id="407" r:id="rId25"/>
    <p:sldId id="409" r:id="rId26"/>
    <p:sldId id="410" r:id="rId27"/>
    <p:sldId id="412" r:id="rId28"/>
    <p:sldId id="413" r:id="rId29"/>
    <p:sldId id="411" r:id="rId30"/>
    <p:sldId id="416" r:id="rId31"/>
    <p:sldId id="431" r:id="rId32"/>
    <p:sldId id="433" r:id="rId33"/>
    <p:sldId id="435" r:id="rId34"/>
    <p:sldId id="436" r:id="rId35"/>
    <p:sldId id="437" r:id="rId36"/>
    <p:sldId id="438" r:id="rId37"/>
    <p:sldId id="439" r:id="rId38"/>
    <p:sldId id="444" r:id="rId39"/>
    <p:sldId id="446" r:id="rId40"/>
    <p:sldId id="447" r:id="rId41"/>
    <p:sldId id="448" r:id="rId42"/>
    <p:sldId id="449" r:id="rId43"/>
    <p:sldId id="450" r:id="rId44"/>
    <p:sldId id="417" r:id="rId45"/>
    <p:sldId id="419" r:id="rId46"/>
    <p:sldId id="421" r:id="rId47"/>
    <p:sldId id="423" r:id="rId48"/>
    <p:sldId id="427" r:id="rId49"/>
    <p:sldId id="429" r:id="rId50"/>
    <p:sldId id="430" r:id="rId51"/>
    <p:sldId id="376" r:id="rId52"/>
  </p:sldIdLst>
  <p:sldSz cx="13003213" cy="9752013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DejaVu Sans" charset="0"/>
        <a:cs typeface="DejaVu Sans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DejaVu Sans" charset="0"/>
        <a:cs typeface="DejaVu Sans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DejaVu Sans" charset="0"/>
        <a:cs typeface="DejaVu Sans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DejaVu Sans" charset="0"/>
        <a:cs typeface="DejaVu Sans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DejaVu Sans" charset="0"/>
        <a:cs typeface="DejaVu Sans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DejaVu Sans" charset="0"/>
        <a:cs typeface="DejaVu Sans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DejaVu Sans" charset="0"/>
        <a:cs typeface="DejaVu Sans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DejaVu Sans" charset="0"/>
        <a:cs typeface="DejaVu Sans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DejaVu Sans" charset="0"/>
        <a:cs typeface="DejaVu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22" autoAdjust="0"/>
  </p:normalViewPr>
  <p:slideViewPr>
    <p:cSldViewPr>
      <p:cViewPr>
        <p:scale>
          <a:sx n="65" d="100"/>
          <a:sy n="65" d="100"/>
        </p:scale>
        <p:origin x="-2148" y="-49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altLang="de-DE" noProof="0" smtClean="0"/>
          </a:p>
        </p:txBody>
      </p:sp>
    </p:spTree>
    <p:extLst>
      <p:ext uri="{BB962C8B-B14F-4D97-AF65-F5344CB8AC3E}">
        <p14:creationId xmlns:p14="http://schemas.microsoft.com/office/powerpoint/2010/main" val="6521931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3213" cy="975201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E75D69A-6431-4BE4-94EC-F670973E85ED}" type="slidenum">
              <a:rPr lang="en-US" altLang="de-DE" smtClean="0"/>
              <a:pPr>
                <a:defRPr/>
              </a:pPr>
              <a:t>‹Nr.›</a:t>
            </a:fld>
            <a:endParaRPr lang="en-US" altLang="de-DE"/>
          </a:p>
        </p:txBody>
      </p:sp>
      <p:grpSp>
        <p:nvGrpSpPr>
          <p:cNvPr id="8" name="Group 7"/>
          <p:cNvGrpSpPr/>
          <p:nvPr/>
        </p:nvGrpSpPr>
        <p:grpSpPr>
          <a:xfrm>
            <a:off x="1698070" y="4106042"/>
            <a:ext cx="9640224" cy="1277274"/>
            <a:chOff x="1172584" y="1381459"/>
            <a:chExt cx="6779110" cy="898229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24245" cy="89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7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77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2769" y="1973350"/>
            <a:ext cx="9637676" cy="246286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482" y="5357865"/>
            <a:ext cx="9102249" cy="24921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650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0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0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0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7AB078-722D-49C1-A420-DBFF0FA22CDD}" type="slidenum">
              <a:rPr lang="en-US" altLang="de-DE" smtClean="0"/>
              <a:pPr>
                <a:defRPr/>
              </a:pPr>
              <a:t>‹Nr.›</a:t>
            </a:fld>
            <a:endParaRPr lang="en-US" altLang="de-DE"/>
          </a:p>
        </p:txBody>
      </p:sp>
      <p:grpSp>
        <p:nvGrpSpPr>
          <p:cNvPr id="11" name="Group 10"/>
          <p:cNvGrpSpPr/>
          <p:nvPr/>
        </p:nvGrpSpPr>
        <p:grpSpPr>
          <a:xfrm>
            <a:off x="1667472" y="1979721"/>
            <a:ext cx="9640224" cy="1277274"/>
            <a:chOff x="1172584" y="1381459"/>
            <a:chExt cx="6779110" cy="898229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24245" cy="89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7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77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2378" y="795459"/>
            <a:ext cx="2386472" cy="791588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9064" y="1208485"/>
            <a:ext cx="7832526" cy="714382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E96286-7AE2-49D6-BF75-EF087D965E97}" type="slidenum">
              <a:rPr lang="en-US" altLang="de-DE" smtClean="0"/>
              <a:pPr>
                <a:defRPr/>
              </a:pPr>
              <a:t>‹Nr.›</a:t>
            </a:fld>
            <a:endParaRPr lang="en-US" altLang="de-DE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5559018" y="4114351"/>
            <a:ext cx="7792729" cy="1277273"/>
            <a:chOff x="1815339" y="1394027"/>
            <a:chExt cx="5480154" cy="898192"/>
          </a:xfrm>
        </p:grpSpPr>
        <p:sp>
          <p:nvSpPr>
            <p:cNvPr id="12" name="TextBox 11"/>
            <p:cNvSpPr txBox="1"/>
            <p:nvPr/>
          </p:nvSpPr>
          <p:spPr>
            <a:xfrm>
              <a:off x="4173515" y="1394027"/>
              <a:ext cx="824278" cy="898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7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77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269EA4-C37D-4B8B-9776-0398C21C0BF7}" type="slidenum">
              <a:rPr lang="en-US" altLang="de-DE" smtClean="0"/>
              <a:pPr>
                <a:defRPr/>
              </a:pPr>
              <a:t>‹Nr.›</a:t>
            </a:fld>
            <a:endParaRPr lang="en-US" altLang="de-DE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667472" y="1979721"/>
            <a:ext cx="9640224" cy="1277274"/>
            <a:chOff x="1172584" y="1381459"/>
            <a:chExt cx="6779110" cy="898229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24245" cy="89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7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77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13003213" cy="975201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667472" y="4106112"/>
            <a:ext cx="9640224" cy="1277274"/>
            <a:chOff x="1172584" y="1381459"/>
            <a:chExt cx="6779110" cy="898229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24245" cy="89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7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77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271" y="1713295"/>
            <a:ext cx="11027579" cy="2717021"/>
          </a:xfrm>
        </p:spPr>
        <p:txBody>
          <a:bodyPr anchor="b"/>
          <a:lstStyle>
            <a:lvl1pPr algn="ctr">
              <a:defRPr sz="7700" b="0" cap="none" baseline="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4365" y="5357090"/>
            <a:ext cx="10999187" cy="2133252"/>
          </a:xfrm>
        </p:spPr>
        <p:txBody>
          <a:bodyPr anchor="t"/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65013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7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41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5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69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83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9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27D14B-544F-4D14-8895-EDC52E9CBB10}" type="slidenum">
              <a:rPr lang="en-US" altLang="de-DE" smtClean="0"/>
              <a:pPr>
                <a:defRPr/>
              </a:pPr>
              <a:t>‹Nr.›</a:t>
            </a:fld>
            <a:endParaRPr lang="en-US" alt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3090E6-6179-41F2-A3F2-24C2AFA924AB}" type="slidenum">
              <a:rPr lang="en-US" altLang="de-DE" smtClean="0"/>
              <a:pPr>
                <a:defRPr/>
              </a:pPr>
              <a:t>‹Nr.›</a:t>
            </a:fld>
            <a:endParaRPr lang="en-US" altLang="de-DE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667472" y="1979721"/>
            <a:ext cx="9640224" cy="1277274"/>
            <a:chOff x="1172584" y="1381459"/>
            <a:chExt cx="6779110" cy="898229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24245" cy="89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7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77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75241" y="3185658"/>
            <a:ext cx="5409337" cy="55131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605631" y="3185658"/>
            <a:ext cx="5409337" cy="55131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5369" y="3185658"/>
            <a:ext cx="4895326" cy="936193"/>
          </a:xfrm>
        </p:spPr>
        <p:txBody>
          <a:bodyPr anchor="b"/>
          <a:lstStyle>
            <a:lvl1pPr marL="0" indent="0" algn="ctr">
              <a:buNone/>
              <a:defRPr sz="3400" b="0">
                <a:solidFill>
                  <a:schemeClr val="tx2"/>
                </a:solidFill>
              </a:defRPr>
            </a:lvl1pPr>
            <a:lvl2pPr marL="650138" indent="0">
              <a:buNone/>
              <a:defRPr sz="2800" b="1"/>
            </a:lvl2pPr>
            <a:lvl3pPr marL="1300277" indent="0">
              <a:buNone/>
              <a:defRPr sz="2600" b="1"/>
            </a:lvl3pPr>
            <a:lvl4pPr marL="1950415" indent="0">
              <a:buNone/>
              <a:defRPr sz="2300" b="1"/>
            </a:lvl4pPr>
            <a:lvl5pPr marL="2600554" indent="0">
              <a:buNone/>
              <a:defRPr sz="2300" b="1"/>
            </a:lvl5pPr>
            <a:lvl6pPr marL="3250692" indent="0">
              <a:buNone/>
              <a:defRPr sz="2300" b="1"/>
            </a:lvl6pPr>
            <a:lvl7pPr marL="3900830" indent="0">
              <a:buNone/>
              <a:defRPr sz="2300" b="1"/>
            </a:lvl7pPr>
            <a:lvl8pPr marL="4550969" indent="0">
              <a:buNone/>
              <a:defRPr sz="2300" b="1"/>
            </a:lvl8pPr>
            <a:lvl9pPr marL="5201107" indent="0">
              <a:buNone/>
              <a:defRPr sz="23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9063" y="4191453"/>
            <a:ext cx="5409337" cy="4511931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13523" y="3185658"/>
            <a:ext cx="4902211" cy="936193"/>
          </a:xfrm>
        </p:spPr>
        <p:txBody>
          <a:bodyPr anchor="b"/>
          <a:lstStyle>
            <a:lvl1pPr marL="0" indent="0" algn="ctr">
              <a:buNone/>
              <a:defRPr sz="3400" b="0">
                <a:solidFill>
                  <a:schemeClr val="tx2"/>
                </a:solidFill>
              </a:defRPr>
            </a:lvl1pPr>
            <a:lvl2pPr marL="650138" indent="0">
              <a:buNone/>
              <a:defRPr sz="2800" b="1"/>
            </a:lvl2pPr>
            <a:lvl3pPr marL="1300277" indent="0">
              <a:buNone/>
              <a:defRPr sz="2600" b="1"/>
            </a:lvl3pPr>
            <a:lvl4pPr marL="1950415" indent="0">
              <a:buNone/>
              <a:defRPr sz="2300" b="1"/>
            </a:lvl4pPr>
            <a:lvl5pPr marL="2600554" indent="0">
              <a:buNone/>
              <a:defRPr sz="2300" b="1"/>
            </a:lvl5pPr>
            <a:lvl6pPr marL="3250692" indent="0">
              <a:buNone/>
              <a:defRPr sz="2300" b="1"/>
            </a:lvl6pPr>
            <a:lvl7pPr marL="3900830" indent="0">
              <a:buNone/>
              <a:defRPr sz="2300" b="1"/>
            </a:lvl7pPr>
            <a:lvl8pPr marL="4550969" indent="0">
              <a:buNone/>
              <a:defRPr sz="2300" b="1"/>
            </a:lvl8pPr>
            <a:lvl9pPr marL="5201107" indent="0">
              <a:buNone/>
              <a:defRPr sz="23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3" y="4186864"/>
            <a:ext cx="5403398" cy="4511931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858264-B0D8-4B25-9942-B6770E519F45}" type="slidenum">
              <a:rPr lang="en-US" altLang="de-DE" smtClean="0"/>
              <a:pPr>
                <a:defRPr/>
              </a:pPr>
              <a:t>‹Nr.›</a:t>
            </a:fld>
            <a:endParaRPr lang="en-US" altLang="de-DE"/>
          </a:p>
        </p:txBody>
      </p:sp>
      <p:grpSp>
        <p:nvGrpSpPr>
          <p:cNvPr id="14" name="Group 13"/>
          <p:cNvGrpSpPr/>
          <p:nvPr/>
        </p:nvGrpSpPr>
        <p:grpSpPr>
          <a:xfrm>
            <a:off x="1667472" y="1979721"/>
            <a:ext cx="9640224" cy="1277274"/>
            <a:chOff x="1172584" y="1381459"/>
            <a:chExt cx="6779110" cy="898229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24245" cy="89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7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77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0CC8B3-E51B-4E08-9A55-FEF02DA59056}" type="slidenum">
              <a:rPr lang="en-US" altLang="de-DE" smtClean="0"/>
              <a:pPr>
                <a:defRPr/>
              </a:pPr>
              <a:t>‹Nr.›</a:t>
            </a:fld>
            <a:endParaRPr lang="en-US" altLang="de-DE"/>
          </a:p>
        </p:txBody>
      </p:sp>
      <p:grpSp>
        <p:nvGrpSpPr>
          <p:cNvPr id="10" name="Group 9"/>
          <p:cNvGrpSpPr/>
          <p:nvPr/>
        </p:nvGrpSpPr>
        <p:grpSpPr>
          <a:xfrm>
            <a:off x="1667472" y="1979721"/>
            <a:ext cx="9640224" cy="1277274"/>
            <a:chOff x="1172584" y="1381459"/>
            <a:chExt cx="6779110" cy="898229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24245" cy="89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7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77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A9247-3E98-4228-BB52-6FC7383BC6C4}" type="slidenum">
              <a:rPr lang="en-US" altLang="de-DE" smtClean="0"/>
              <a:pPr>
                <a:defRPr/>
              </a:pPr>
              <a:t>‹Nr.›</a:t>
            </a:fld>
            <a:endParaRPr lang="en-US" alt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9417" y="2386379"/>
            <a:ext cx="4866937" cy="2683184"/>
          </a:xfrm>
        </p:spPr>
        <p:txBody>
          <a:bodyPr anchor="b"/>
          <a:lstStyle>
            <a:lvl1pPr algn="l">
              <a:defRPr sz="4000" b="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4060" y="795459"/>
            <a:ext cx="5854101" cy="7915889"/>
          </a:xfrm>
        </p:spPr>
        <p:txBody>
          <a:bodyPr anchor="ctr"/>
          <a:lstStyle>
            <a:lvl1pPr>
              <a:defRPr sz="3400"/>
            </a:lvl1pPr>
            <a:lvl2pPr>
              <a:defRPr sz="3100"/>
            </a:lvl2pPr>
            <a:lvl3pPr>
              <a:defRPr sz="2800"/>
            </a:lvl3pPr>
            <a:lvl4pPr>
              <a:defRPr sz="2600"/>
            </a:lvl4pPr>
            <a:lvl5pPr>
              <a:defRPr sz="23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417" y="5124588"/>
            <a:ext cx="4851639" cy="3579562"/>
          </a:xfrm>
        </p:spPr>
        <p:txBody>
          <a:bodyPr>
            <a:normAutofit/>
          </a:bodyPr>
          <a:lstStyle>
            <a:lvl1pPr marL="0" indent="0">
              <a:buNone/>
              <a:defRPr sz="2300"/>
            </a:lvl1pPr>
            <a:lvl2pPr marL="650138" indent="0">
              <a:buNone/>
              <a:defRPr sz="1700"/>
            </a:lvl2pPr>
            <a:lvl3pPr marL="1300277" indent="0">
              <a:buNone/>
              <a:defRPr sz="1400"/>
            </a:lvl3pPr>
            <a:lvl4pPr marL="1950415" indent="0">
              <a:buNone/>
              <a:defRPr sz="1300"/>
            </a:lvl4pPr>
            <a:lvl5pPr marL="2600554" indent="0">
              <a:buNone/>
              <a:defRPr sz="1300"/>
            </a:lvl5pPr>
            <a:lvl6pPr marL="3250692" indent="0">
              <a:buNone/>
              <a:defRPr sz="1300"/>
            </a:lvl6pPr>
            <a:lvl7pPr marL="3900830" indent="0">
              <a:buNone/>
              <a:defRPr sz="1300"/>
            </a:lvl7pPr>
            <a:lvl8pPr marL="4550969" indent="0">
              <a:buNone/>
              <a:defRPr sz="1300"/>
            </a:lvl8pPr>
            <a:lvl9pPr marL="5201107" indent="0">
              <a:buNone/>
              <a:defRPr sz="13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EEB60-81D8-4BA6-89CA-44A902C23A0C}" type="slidenum">
              <a:rPr lang="en-US" altLang="de-DE" smtClean="0"/>
              <a:pPr>
                <a:defRPr/>
              </a:pPr>
              <a:t>‹Nr.›</a:t>
            </a:fld>
            <a:endParaRPr lang="en-US" alt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767" y="6639017"/>
            <a:ext cx="11045082" cy="916799"/>
          </a:xfrm>
        </p:spPr>
        <p:txBody>
          <a:bodyPr anchor="b"/>
          <a:lstStyle>
            <a:lvl1pPr algn="ctr">
              <a:defRPr sz="4000" b="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3105459" y="948418"/>
            <a:ext cx="6786238" cy="511634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4600"/>
            </a:lvl1pPr>
            <a:lvl2pPr marL="650138" indent="0">
              <a:buNone/>
              <a:defRPr sz="4000"/>
            </a:lvl2pPr>
            <a:lvl3pPr marL="1300277" indent="0">
              <a:buNone/>
              <a:defRPr sz="3400"/>
            </a:lvl3pPr>
            <a:lvl4pPr marL="1950415" indent="0">
              <a:buNone/>
              <a:defRPr sz="2800"/>
            </a:lvl4pPr>
            <a:lvl5pPr marL="2600554" indent="0">
              <a:buNone/>
              <a:defRPr sz="2800"/>
            </a:lvl5pPr>
            <a:lvl6pPr marL="3250692" indent="0">
              <a:buNone/>
              <a:defRPr sz="2800"/>
            </a:lvl6pPr>
            <a:lvl7pPr marL="3900830" indent="0">
              <a:buNone/>
              <a:defRPr sz="2800"/>
            </a:lvl7pPr>
            <a:lvl8pPr marL="4550969" indent="0">
              <a:buNone/>
              <a:defRPr sz="2800"/>
            </a:lvl8pPr>
            <a:lvl9pPr marL="5201107" indent="0">
              <a:buNone/>
              <a:defRPr sz="28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9065" y="7571114"/>
            <a:ext cx="11029785" cy="1144506"/>
          </a:xfrm>
        </p:spPr>
        <p:txBody>
          <a:bodyPr>
            <a:normAutofit/>
          </a:bodyPr>
          <a:lstStyle>
            <a:lvl1pPr marL="0" indent="0" algn="ctr">
              <a:buNone/>
              <a:defRPr sz="2300"/>
            </a:lvl1pPr>
            <a:lvl2pPr marL="650138" indent="0">
              <a:buNone/>
              <a:defRPr sz="1700"/>
            </a:lvl2pPr>
            <a:lvl3pPr marL="1300277" indent="0">
              <a:buNone/>
              <a:defRPr sz="1400"/>
            </a:lvl3pPr>
            <a:lvl4pPr marL="1950415" indent="0">
              <a:buNone/>
              <a:defRPr sz="1300"/>
            </a:lvl4pPr>
            <a:lvl5pPr marL="2600554" indent="0">
              <a:buNone/>
              <a:defRPr sz="1300"/>
            </a:lvl5pPr>
            <a:lvl6pPr marL="3250692" indent="0">
              <a:buNone/>
              <a:defRPr sz="1300"/>
            </a:lvl6pPr>
            <a:lvl7pPr marL="3900830" indent="0">
              <a:buNone/>
              <a:defRPr sz="1300"/>
            </a:lvl7pPr>
            <a:lvl8pPr marL="4550969" indent="0">
              <a:buNone/>
              <a:defRPr sz="1300"/>
            </a:lvl8pPr>
            <a:lvl9pPr marL="5201107" indent="0">
              <a:buNone/>
              <a:defRPr sz="13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8BC5D0-2CCF-4BDB-A797-3CDE5265CBA6}" type="slidenum">
              <a:rPr lang="en-US" altLang="de-DE" smtClean="0"/>
              <a:pPr>
                <a:defRPr/>
              </a:pPr>
              <a:t>‹Nr.›</a:t>
            </a:fld>
            <a:endParaRPr lang="en-US" alt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3003213" cy="9752013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8" tIns="65014" rIns="130028" bIns="65014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9067" y="810757"/>
            <a:ext cx="11029783" cy="1499134"/>
          </a:xfrm>
          <a:prstGeom prst="rect">
            <a:avLst/>
          </a:prstGeom>
        </p:spPr>
        <p:txBody>
          <a:bodyPr vert="horz" lIns="130028" tIns="65014" rIns="130028" bIns="65014" rtlCol="0" anchor="ctr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4364" y="3197130"/>
            <a:ext cx="11014485" cy="5514217"/>
          </a:xfrm>
          <a:prstGeom prst="rect">
            <a:avLst/>
          </a:prstGeom>
        </p:spPr>
        <p:txBody>
          <a:bodyPr vert="horz" lIns="130028" tIns="65014" rIns="130028" bIns="65014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2475" y="8761515"/>
            <a:ext cx="3034083" cy="519204"/>
          </a:xfrm>
          <a:prstGeom prst="rect">
            <a:avLst/>
          </a:prstGeom>
        </p:spPr>
        <p:txBody>
          <a:bodyPr vert="horz" lIns="130028" tIns="65014" rIns="130028" bIns="65014" rtlCol="0" anchor="ctr"/>
          <a:lstStyle>
            <a:lvl1pPr algn="l">
              <a:defRPr sz="17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8761515"/>
            <a:ext cx="4117684" cy="519204"/>
          </a:xfrm>
          <a:prstGeom prst="rect">
            <a:avLst/>
          </a:prstGeom>
        </p:spPr>
        <p:txBody>
          <a:bodyPr vert="horz" lIns="130028" tIns="65014" rIns="130028" bIns="65014" rtlCol="0" anchor="ctr"/>
          <a:lstStyle>
            <a:lvl1pPr algn="ctr">
              <a:defRPr sz="17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1357" y="8761515"/>
            <a:ext cx="3034083" cy="519204"/>
          </a:xfrm>
          <a:prstGeom prst="rect">
            <a:avLst/>
          </a:prstGeom>
        </p:spPr>
        <p:txBody>
          <a:bodyPr vert="horz" lIns="130028" tIns="65014" rIns="130028" bIns="65014" rtlCol="0" anchor="ctr"/>
          <a:lstStyle>
            <a:lvl1pPr algn="r">
              <a:defRPr sz="17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D5776C5-BDC6-4D52-8A2E-EE9CC0BB5902}" type="slidenum">
              <a:rPr lang="en-US" altLang="de-DE" smtClean="0"/>
              <a:pPr>
                <a:defRPr/>
              </a:pPr>
              <a:t>‹Nr.›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00277" rtl="0" eaLnBrk="1" latinLnBrk="0" hangingPunct="1">
        <a:spcBef>
          <a:spcPct val="0"/>
        </a:spcBef>
        <a:buNone/>
        <a:defRPr sz="77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20111" indent="-520111" algn="l" defTabSz="1300277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3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105235" indent="-520111" algn="l" defTabSz="1300277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31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625346" indent="-520111" algn="l" defTabSz="1300277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2145457" indent="-455097" algn="l" defTabSz="1300277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600554" indent="-455097" algn="l" defTabSz="1300277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3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3055650" indent="-390083" algn="l" defTabSz="1300277" rtl="0" eaLnBrk="1" latinLnBrk="0" hangingPunct="1">
        <a:spcBef>
          <a:spcPts val="569"/>
        </a:spcBef>
        <a:buClr>
          <a:schemeClr val="accent1"/>
        </a:buClr>
        <a:buFont typeface="Wingdings" pitchFamily="2" charset="2"/>
        <a:buChar char="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510747" indent="-390083" algn="l" defTabSz="1300277" rtl="0" eaLnBrk="1" latinLnBrk="0" hangingPunct="1">
        <a:spcBef>
          <a:spcPts val="569"/>
        </a:spcBef>
        <a:buClr>
          <a:schemeClr val="accent1"/>
        </a:buClr>
        <a:buFont typeface="Wingdings" pitchFamily="2" charset="2"/>
        <a:buChar char="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965844" indent="-390083" algn="l" defTabSz="1300277" rtl="0" eaLnBrk="1" latinLnBrk="0" hangingPunct="1">
        <a:spcBef>
          <a:spcPts val="569"/>
        </a:spcBef>
        <a:buClr>
          <a:schemeClr val="accent1"/>
        </a:buClr>
        <a:buFont typeface="Wingdings" pitchFamily="2" charset="2"/>
        <a:buChar char="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420941" indent="-390083" algn="l" defTabSz="1300277" rtl="0" eaLnBrk="1" latinLnBrk="0" hangingPunct="1">
        <a:spcBef>
          <a:spcPts val="569"/>
        </a:spcBef>
        <a:buClr>
          <a:schemeClr val="accent1"/>
        </a:buClr>
        <a:buFont typeface="Wingdings" pitchFamily="2" charset="2"/>
        <a:buChar char="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8" algn="l" defTabSz="13002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77" algn="l" defTabSz="13002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15" algn="l" defTabSz="13002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554" algn="l" defTabSz="13002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92" algn="l" defTabSz="13002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830" algn="l" defTabSz="13002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969" algn="l" defTabSz="13002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107" algn="l" defTabSz="13002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die-bibel.de/bibeln/online-bibeln/einheitsuebersetzung/einheitsuebersetzung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Johannes der </a:t>
            </a:r>
            <a:r>
              <a:rPr lang="de-DE" dirty="0" smtClean="0"/>
              <a:t>Täufer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24. Juni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075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5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4333" y="54684"/>
            <a:ext cx="36004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Der Engel sagte: </a:t>
            </a:r>
          </a:p>
          <a:p>
            <a:r>
              <a:rPr lang="de-DE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Deine Frau wird einen Sohn bekommen. Nenne ihn Johannes</a:t>
            </a:r>
          </a:p>
          <a:p>
            <a:r>
              <a:rPr lang="de-DE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Du kannst dich freuen.</a:t>
            </a:r>
            <a:endParaRPr lang="de-DE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5962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8748" y="213985"/>
            <a:ext cx="4332618" cy="93256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Das Volk wunderte sich, dass er so lange im Tempel blieb. Als Zacharias herauskam, konnte er nicht mehr sprechen. Er teilte sich </a:t>
            </a:r>
          </a:p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mit Zeichen mit. Da merkten </a:t>
            </a:r>
          </a:p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die Menschen, dass ihm </a:t>
            </a:r>
          </a:p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ein Engel erschienen war. 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3643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3004799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0" y="31619"/>
            <a:ext cx="3909318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Als Zacharias seinen Dienst beendet hatte, kehrte er nach Hause zurück. 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6509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069558" y="14180"/>
            <a:ext cx="41044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Elisabet wurde schwanger und dankte Gott. 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4955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Maria besucht Elisabeth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Lukas 1,39-56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013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8748" y="7036246"/>
            <a:ext cx="3756554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Maria ging nach Judäa und besuchte Elisabet.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0657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917430" y="28929"/>
            <a:ext cx="4104456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Als Maria Elisabet begrüßte, hüpfte das Kind in ihrem Bauch.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4836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0" y="6522920"/>
            <a:ext cx="2921954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Elisabet sagte: Gesegnet bist du und dein Kind.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5811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0" y="28929"/>
            <a:ext cx="4125342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Da sagte Maria:</a:t>
            </a:r>
          </a:p>
          <a:p>
            <a:r>
              <a:rPr lang="de-DE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Meine Seele preist die Größe des Herrn </a:t>
            </a:r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4492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236910" y="627534"/>
            <a:ext cx="7416824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und mein Geist jubelt über Gott, meinen Retter.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Denn </a:t>
            </a:r>
            <a:r>
              <a:rPr lang="de-DE" dirty="0">
                <a:solidFill>
                  <a:schemeClr val="tx1"/>
                </a:solidFill>
              </a:rPr>
              <a:t>auf die Niedrigkeit seiner Magd hat er geschaut. / </a:t>
            </a:r>
            <a:endParaRPr lang="de-DE" dirty="0" smtClean="0">
              <a:solidFill>
                <a:schemeClr val="tx1"/>
              </a:solidFill>
            </a:endParaRPr>
          </a:p>
          <a:p>
            <a:r>
              <a:rPr lang="de-DE" dirty="0" smtClean="0">
                <a:solidFill>
                  <a:schemeClr val="tx1"/>
                </a:solidFill>
              </a:rPr>
              <a:t>Siehe</a:t>
            </a:r>
            <a:r>
              <a:rPr lang="de-DE" dirty="0">
                <a:solidFill>
                  <a:schemeClr val="tx1"/>
                </a:solidFill>
              </a:rPr>
              <a:t>, von nun an preisen mich selig alle Geschlechter.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Denn </a:t>
            </a:r>
            <a:r>
              <a:rPr lang="de-DE" dirty="0">
                <a:solidFill>
                  <a:schemeClr val="tx1"/>
                </a:solidFill>
              </a:rPr>
              <a:t>der Mächtige hat Großes an mir getan / </a:t>
            </a:r>
            <a:endParaRPr lang="de-DE" dirty="0" smtClean="0">
              <a:solidFill>
                <a:schemeClr val="tx1"/>
              </a:solidFill>
            </a:endParaRPr>
          </a:p>
          <a:p>
            <a:r>
              <a:rPr lang="de-DE" dirty="0" smtClean="0">
                <a:solidFill>
                  <a:schemeClr val="tx1"/>
                </a:solidFill>
              </a:rPr>
              <a:t>und </a:t>
            </a:r>
            <a:r>
              <a:rPr lang="de-DE" dirty="0">
                <a:solidFill>
                  <a:schemeClr val="tx1"/>
                </a:solidFill>
              </a:rPr>
              <a:t>sein Name ist heilig.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Er </a:t>
            </a:r>
            <a:r>
              <a:rPr lang="de-DE" dirty="0">
                <a:solidFill>
                  <a:schemeClr val="tx1"/>
                </a:solidFill>
              </a:rPr>
              <a:t>erbarmt sich von Geschlecht zu Geschlecht / </a:t>
            </a:r>
            <a:endParaRPr lang="de-DE" dirty="0" smtClean="0">
              <a:solidFill>
                <a:schemeClr val="tx1"/>
              </a:solidFill>
            </a:endParaRPr>
          </a:p>
          <a:p>
            <a:r>
              <a:rPr lang="de-DE" dirty="0" smtClean="0">
                <a:solidFill>
                  <a:schemeClr val="tx1"/>
                </a:solidFill>
              </a:rPr>
              <a:t>über </a:t>
            </a:r>
            <a:r>
              <a:rPr lang="de-DE" dirty="0">
                <a:solidFill>
                  <a:schemeClr val="tx1"/>
                </a:solidFill>
              </a:rPr>
              <a:t>alle, die ihn </a:t>
            </a:r>
            <a:r>
              <a:rPr lang="de-DE" dirty="0" smtClean="0">
                <a:solidFill>
                  <a:schemeClr val="tx1"/>
                </a:solidFill>
              </a:rPr>
              <a:t>fürchten.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Er </a:t>
            </a:r>
            <a:r>
              <a:rPr lang="de-DE" dirty="0">
                <a:solidFill>
                  <a:schemeClr val="tx1"/>
                </a:solidFill>
              </a:rPr>
              <a:t>vollbringt mit seinem Arm machtvolle Taten: / </a:t>
            </a:r>
            <a:endParaRPr lang="de-DE" dirty="0" smtClean="0">
              <a:solidFill>
                <a:schemeClr val="tx1"/>
              </a:solidFill>
            </a:endParaRPr>
          </a:p>
          <a:p>
            <a:r>
              <a:rPr lang="de-DE" dirty="0" smtClean="0">
                <a:solidFill>
                  <a:schemeClr val="tx1"/>
                </a:solidFill>
              </a:rPr>
              <a:t>Er </a:t>
            </a:r>
            <a:r>
              <a:rPr lang="de-DE" dirty="0">
                <a:solidFill>
                  <a:schemeClr val="tx1"/>
                </a:solidFill>
              </a:rPr>
              <a:t>zerstreut, die im Herzen voll Hochmut sind;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er </a:t>
            </a:r>
            <a:r>
              <a:rPr lang="de-DE" dirty="0">
                <a:solidFill>
                  <a:schemeClr val="tx1"/>
                </a:solidFill>
              </a:rPr>
              <a:t>stürzt die Mächtigen vom Thron / und erhöht die Niedrigen.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Die </a:t>
            </a:r>
            <a:r>
              <a:rPr lang="de-DE" dirty="0">
                <a:solidFill>
                  <a:schemeClr val="tx1"/>
                </a:solidFill>
              </a:rPr>
              <a:t>Hungernden beschenkt er mit seinen Gaben / </a:t>
            </a:r>
            <a:endParaRPr lang="de-DE" dirty="0" smtClean="0">
              <a:solidFill>
                <a:schemeClr val="tx1"/>
              </a:solidFill>
            </a:endParaRPr>
          </a:p>
          <a:p>
            <a:r>
              <a:rPr lang="de-DE" dirty="0" smtClean="0">
                <a:solidFill>
                  <a:schemeClr val="tx1"/>
                </a:solidFill>
              </a:rPr>
              <a:t>und </a:t>
            </a:r>
            <a:r>
              <a:rPr lang="de-DE" dirty="0">
                <a:solidFill>
                  <a:schemeClr val="tx1"/>
                </a:solidFill>
              </a:rPr>
              <a:t>lässt die Reichen leer ausgehen.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Er </a:t>
            </a:r>
            <a:r>
              <a:rPr lang="de-DE" dirty="0">
                <a:solidFill>
                  <a:schemeClr val="tx1"/>
                </a:solidFill>
              </a:rPr>
              <a:t>nimmt sich seines Knechtes Israel an / </a:t>
            </a:r>
            <a:endParaRPr lang="de-DE" dirty="0" smtClean="0">
              <a:solidFill>
                <a:schemeClr val="tx1"/>
              </a:solidFill>
            </a:endParaRPr>
          </a:p>
          <a:p>
            <a:r>
              <a:rPr lang="de-DE" dirty="0" smtClean="0">
                <a:solidFill>
                  <a:schemeClr val="tx1"/>
                </a:solidFill>
              </a:rPr>
              <a:t>und </a:t>
            </a:r>
            <a:r>
              <a:rPr lang="de-DE" dirty="0">
                <a:solidFill>
                  <a:schemeClr val="tx1"/>
                </a:solidFill>
              </a:rPr>
              <a:t>denkt an sein Erbarmen,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das </a:t>
            </a:r>
            <a:r>
              <a:rPr lang="de-DE" dirty="0">
                <a:solidFill>
                  <a:schemeClr val="tx1"/>
                </a:solidFill>
              </a:rPr>
              <a:t>er unsern Vätern verheißen hat, / </a:t>
            </a:r>
            <a:endParaRPr lang="de-DE" dirty="0" smtClean="0">
              <a:solidFill>
                <a:schemeClr val="tx1"/>
              </a:solidFill>
            </a:endParaRPr>
          </a:p>
          <a:p>
            <a:r>
              <a:rPr lang="de-DE" dirty="0" smtClean="0">
                <a:solidFill>
                  <a:schemeClr val="tx1"/>
                </a:solidFill>
              </a:rPr>
              <a:t>Abraham </a:t>
            </a:r>
            <a:r>
              <a:rPr lang="de-DE" dirty="0">
                <a:solidFill>
                  <a:schemeClr val="tx1"/>
                </a:solidFill>
              </a:rPr>
              <a:t>und seinen Nachkommen auf ewig.</a:t>
            </a:r>
          </a:p>
        </p:txBody>
      </p:sp>
    </p:spTree>
    <p:extLst>
      <p:ext uri="{BB962C8B-B14F-4D97-AF65-F5344CB8AC3E}">
        <p14:creationId xmlns:p14="http://schemas.microsoft.com/office/powerpoint/2010/main" val="25755270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Geburt Johannes des Täufers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Lukas 1, 5-25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329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64902" y="1275606"/>
            <a:ext cx="3672408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Maria blieb etwa drei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Monate bei Elisabet und Zacharias. Dann ging sie nach Hause zurück.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3745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Geburt </a:t>
            </a:r>
            <a:br>
              <a:rPr lang="de-DE" dirty="0" smtClean="0"/>
            </a:br>
            <a:r>
              <a:rPr lang="de-DE" dirty="0" smtClean="0"/>
              <a:t>Johannes des Täufers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Lukas 1,57-80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383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36479" y="267494"/>
            <a:ext cx="518457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Elisabet brachte </a:t>
            </a:r>
          </a:p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einen Sohn zur Welt.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7260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92234" y="8428574"/>
            <a:ext cx="784967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Alle Nachbarn und Verwandte freuten sich mit ihr.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8115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9645057" y="5094704"/>
            <a:ext cx="3358156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aber seine Mutter widersprach und sagte, er soll Johannes heißen.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8994" y="2931790"/>
            <a:ext cx="3096344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Am 8. </a:t>
            </a:r>
            <a:r>
              <a:rPr lang="de-DE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</a:t>
            </a:r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ag sollte er beschnitten werden und sie wollten ihn Zacharias nennen, 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803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-37143" y="8182353"/>
            <a:ext cx="1301526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Da fragten sie Zacharias mit Zeichen wie der Junge heißen soll. Zacharias  schrieb auf eine Tafel: Johannes ist sein Name.</a:t>
            </a:r>
          </a:p>
          <a:p>
            <a:r>
              <a:rPr lang="de-DE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Dann konnte er wieder sprechen.</a:t>
            </a:r>
            <a:endParaRPr lang="de-DE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1420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3497" y="8116366"/>
            <a:ext cx="410445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Sein Vater lobte Gott und sagte: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5607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80"/>
          <a:stretch/>
        </p:blipFill>
        <p:spPr bwMode="auto">
          <a:xfrm>
            <a:off x="1101265" y="-1587"/>
            <a:ext cx="11901948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164902" y="535563"/>
            <a:ext cx="4053334" cy="812530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Gepriesen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sei der Herr, </a:t>
            </a:r>
            <a:endParaRPr lang="de-DE" dirty="0" smtClean="0">
              <a:solidFill>
                <a:schemeClr val="tx1"/>
              </a:solidFill>
              <a:latin typeface="Arial"/>
            </a:endParaRP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der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Gott Israels! / </a:t>
            </a:r>
            <a:endParaRPr lang="de-DE" dirty="0" smtClean="0">
              <a:solidFill>
                <a:schemeClr val="tx1"/>
              </a:solidFill>
              <a:latin typeface="Arial"/>
            </a:endParaRP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Denn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er hat sein Volk besucht </a:t>
            </a:r>
            <a:endParaRPr lang="de-DE" dirty="0" smtClean="0">
              <a:solidFill>
                <a:schemeClr val="tx1"/>
              </a:solidFill>
              <a:latin typeface="Arial"/>
            </a:endParaRP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und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ihm Erlösung geschaffen;</a:t>
            </a: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er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hat uns </a:t>
            </a:r>
            <a:endParaRPr lang="de-DE" dirty="0" smtClean="0">
              <a:solidFill>
                <a:schemeClr val="tx1"/>
              </a:solidFill>
              <a:latin typeface="Arial"/>
            </a:endParaRP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einen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starken Retter erweckt / </a:t>
            </a:r>
            <a:endParaRPr lang="de-DE" dirty="0" smtClean="0">
              <a:solidFill>
                <a:schemeClr val="tx1"/>
              </a:solidFill>
              <a:latin typeface="Arial"/>
            </a:endParaRP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im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Hause seines Knechtes David.</a:t>
            </a: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So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hat er verheißen von alters her / </a:t>
            </a:r>
            <a:endParaRPr lang="de-DE" dirty="0" smtClean="0">
              <a:solidFill>
                <a:schemeClr val="tx1"/>
              </a:solidFill>
              <a:latin typeface="Arial"/>
            </a:endParaRP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durch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den Mund </a:t>
            </a:r>
            <a:endParaRPr lang="de-DE" dirty="0" smtClean="0">
              <a:solidFill>
                <a:schemeClr val="tx1"/>
              </a:solidFill>
              <a:latin typeface="Arial"/>
            </a:endParaRP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seiner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heiligen Propheten.</a:t>
            </a: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Er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hat uns errettet </a:t>
            </a:r>
            <a:endParaRPr lang="de-DE" dirty="0" smtClean="0">
              <a:solidFill>
                <a:schemeClr val="tx1"/>
              </a:solidFill>
              <a:latin typeface="Arial"/>
            </a:endParaRP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vor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unseren Feinden / </a:t>
            </a:r>
            <a:endParaRPr lang="de-DE" dirty="0" smtClean="0">
              <a:solidFill>
                <a:schemeClr val="tx1"/>
              </a:solidFill>
              <a:latin typeface="Arial"/>
            </a:endParaRP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und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aus der Hand aller, </a:t>
            </a:r>
            <a:endParaRPr lang="de-DE" dirty="0" smtClean="0">
              <a:solidFill>
                <a:schemeClr val="tx1"/>
              </a:solidFill>
              <a:latin typeface="Arial"/>
            </a:endParaRP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die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uns hassen;</a:t>
            </a: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er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hat das Erbarmen </a:t>
            </a:r>
            <a:endParaRPr lang="de-DE" dirty="0" smtClean="0">
              <a:solidFill>
                <a:schemeClr val="tx1"/>
              </a:solidFill>
              <a:latin typeface="Arial"/>
            </a:endParaRP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mit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den Vätern an uns vollendet / </a:t>
            </a:r>
            <a:endParaRPr lang="de-DE" dirty="0" smtClean="0">
              <a:solidFill>
                <a:schemeClr val="tx1"/>
              </a:solidFill>
              <a:latin typeface="Arial"/>
            </a:endParaRP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und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an seinen heiligen Bund gedacht,</a:t>
            </a: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an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den Eid, </a:t>
            </a:r>
            <a:endParaRPr lang="de-DE" dirty="0" smtClean="0">
              <a:solidFill>
                <a:schemeClr val="tx1"/>
              </a:solidFill>
              <a:latin typeface="Arial"/>
            </a:endParaRP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den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er unserm Vater Abraham </a:t>
            </a:r>
            <a:endParaRPr lang="de-DE" dirty="0" smtClean="0">
              <a:solidFill>
                <a:schemeClr val="tx1"/>
              </a:solidFill>
              <a:latin typeface="Arial"/>
            </a:endParaRP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geschworen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hat;</a:t>
            </a: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er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hat uns geschenkt, dass wir, </a:t>
            </a:r>
            <a:endParaRPr lang="de-DE" dirty="0" smtClean="0">
              <a:solidFill>
                <a:schemeClr val="tx1"/>
              </a:solidFill>
              <a:latin typeface="Arial"/>
            </a:endParaRP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aus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Feindeshand befreit, / </a:t>
            </a:r>
            <a:endParaRPr lang="de-DE" dirty="0" smtClean="0">
              <a:solidFill>
                <a:schemeClr val="tx1"/>
              </a:solidFill>
              <a:latin typeface="Arial"/>
            </a:endParaRP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ihm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furchtlos dienen</a:t>
            </a: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in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Heiligkeit und Gerechtigkeit </a:t>
            </a:r>
            <a:endParaRPr lang="de-DE" dirty="0" smtClean="0">
              <a:solidFill>
                <a:schemeClr val="tx1"/>
              </a:solidFill>
              <a:latin typeface="Arial"/>
            </a:endParaRP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vor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seinem Angesicht all unsre Tage.</a:t>
            </a: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Und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du, Kind, </a:t>
            </a:r>
            <a:endParaRPr lang="de-DE" dirty="0" smtClean="0">
              <a:solidFill>
                <a:schemeClr val="tx1"/>
              </a:solidFill>
              <a:latin typeface="Arial"/>
            </a:endParaRP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wirst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Prophet des Höchsten heißen; / </a:t>
            </a:r>
            <a:endParaRPr lang="de-DE" dirty="0" smtClean="0">
              <a:solidFill>
                <a:schemeClr val="tx1"/>
              </a:solidFill>
              <a:latin typeface="Arial"/>
            </a:endParaRP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denn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du wirst dem Herrn vorangehen </a:t>
            </a:r>
            <a:endParaRPr lang="de-DE" dirty="0" smtClean="0">
              <a:solidFill>
                <a:schemeClr val="tx1"/>
              </a:solidFill>
              <a:latin typeface="Arial"/>
            </a:endParaRP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und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ihm den Weg bereiten</a:t>
            </a:r>
            <a:r>
              <a:rPr lang="de-DE" dirty="0" smtClean="0">
                <a:solidFill>
                  <a:schemeClr val="tx1"/>
                </a:solidFill>
                <a:latin typeface="Arial"/>
              </a:rPr>
              <a:t>.</a:t>
            </a:r>
            <a:endParaRPr lang="de-DE" dirty="0">
              <a:solidFill>
                <a:schemeClr val="tx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97540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8375592" y="1460480"/>
            <a:ext cx="4557390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Du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wirst sein Volk </a:t>
            </a:r>
            <a:endParaRPr lang="de-DE" dirty="0" smtClean="0">
              <a:solidFill>
                <a:schemeClr val="tx1"/>
              </a:solidFill>
              <a:latin typeface="Arial"/>
            </a:endParaRP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mit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der Erfahrung des Heils beschenken / </a:t>
            </a:r>
            <a:endParaRPr lang="de-DE" dirty="0" smtClean="0">
              <a:solidFill>
                <a:schemeClr val="tx1"/>
              </a:solidFill>
              <a:latin typeface="Arial"/>
            </a:endParaRP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in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der Vergebung seiner Sünden.</a:t>
            </a: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Durch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die barmherzige Liebe </a:t>
            </a:r>
            <a:endParaRPr lang="de-DE" dirty="0" smtClean="0">
              <a:solidFill>
                <a:schemeClr val="tx1"/>
              </a:solidFill>
              <a:latin typeface="Arial"/>
            </a:endParaRP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unseres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Gottes / </a:t>
            </a:r>
            <a:endParaRPr lang="de-DE" dirty="0" smtClean="0">
              <a:solidFill>
                <a:schemeClr val="tx1"/>
              </a:solidFill>
              <a:latin typeface="Arial"/>
            </a:endParaRP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wird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uns besuchen </a:t>
            </a:r>
            <a:endParaRPr lang="de-DE" dirty="0" smtClean="0">
              <a:solidFill>
                <a:schemeClr val="tx1"/>
              </a:solidFill>
              <a:latin typeface="Arial"/>
            </a:endParaRP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das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aufstrahlende Licht aus der Höhe,</a:t>
            </a: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um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allen zu leuchten, / </a:t>
            </a:r>
            <a:endParaRPr lang="de-DE" dirty="0" smtClean="0">
              <a:solidFill>
                <a:schemeClr val="tx1"/>
              </a:solidFill>
              <a:latin typeface="Arial"/>
            </a:endParaRP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die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in Finsternis sitzen </a:t>
            </a:r>
            <a:endParaRPr lang="de-DE" dirty="0" smtClean="0">
              <a:solidFill>
                <a:schemeClr val="tx1"/>
              </a:solidFill>
              <a:latin typeface="Arial"/>
            </a:endParaRP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und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im Schatten des Todes, / </a:t>
            </a:r>
            <a:endParaRPr lang="de-DE" dirty="0" smtClean="0">
              <a:solidFill>
                <a:schemeClr val="tx1"/>
              </a:solidFill>
              <a:latin typeface="Arial"/>
            </a:endParaRP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und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unsre Schritte zu lenken </a:t>
            </a:r>
            <a:endParaRPr lang="de-DE" dirty="0" smtClean="0">
              <a:solidFill>
                <a:schemeClr val="tx1"/>
              </a:solidFill>
              <a:latin typeface="Arial"/>
            </a:endParaRPr>
          </a:p>
          <a:p>
            <a:r>
              <a:rPr lang="de-DE" dirty="0" smtClean="0">
                <a:solidFill>
                  <a:schemeClr val="tx1"/>
                </a:solidFill>
                <a:latin typeface="Arial"/>
              </a:rPr>
              <a:t>auf </a:t>
            </a:r>
            <a:r>
              <a:rPr lang="de-DE" dirty="0">
                <a:solidFill>
                  <a:schemeClr val="tx1"/>
                </a:solidFill>
                <a:latin typeface="Arial"/>
              </a:rPr>
              <a:t>den Weg des Friedens.</a:t>
            </a:r>
          </a:p>
        </p:txBody>
      </p:sp>
    </p:spTree>
    <p:extLst>
      <p:ext uri="{BB962C8B-B14F-4D97-AF65-F5344CB8AC3E}">
        <p14:creationId xmlns:p14="http://schemas.microsoft.com/office/powerpoint/2010/main" val="31603877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8301806" y="6964238"/>
            <a:ext cx="432048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Alle fragten sich, was wird wohl aus diesem Kind werden.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6615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-16" r="-2975" b="16"/>
          <a:stretch/>
        </p:blipFill>
        <p:spPr bwMode="auto">
          <a:xfrm>
            <a:off x="457200" y="-1587"/>
            <a:ext cx="12934335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0102006" y="267494"/>
            <a:ext cx="2736304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Als Herodes </a:t>
            </a:r>
          </a:p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König </a:t>
            </a:r>
          </a:p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von Judäa war,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6389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80926" y="987574"/>
            <a:ext cx="4104456" cy="62478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Das Kind wuchs heran und wurde stark im Geist. Und es lebte in der Wüste bis zu dem Tag, an dem es seinen Auftrag für Israel erhielt</a:t>
            </a:r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1871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Johannes predigt und tauft am Jordan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Matthäus 3,1-12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483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8449948" y="7098967"/>
            <a:ext cx="4543059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Johannes predigte in der Wüste von Judäa die Vergebung der Sünden.</a:t>
            </a:r>
          </a:p>
          <a:p>
            <a:r>
              <a:rPr lang="de-DE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Viele Menschen aus Judäa und Jerusalem kamen zu ihm.</a:t>
            </a:r>
            <a:endParaRPr lang="de-DE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4101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8357113" y="6581914"/>
            <a:ext cx="4672327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Johannes trug ein Gewand aus Kamelhaaren, aß Heuschrecken und wilden Honig.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9918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9248591" y="8304088"/>
            <a:ext cx="367240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Johannes taufte die Menschen im Fluss Jordan.</a:t>
            </a:r>
            <a:endParaRPr lang="de-DE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3156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80926" y="7036246"/>
            <a:ext cx="12323414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Johannes sagte: </a:t>
            </a:r>
          </a:p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Wer </a:t>
            </a:r>
            <a:r>
              <a:rPr lang="de-DE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zwei </a:t>
            </a:r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Kleider </a:t>
            </a:r>
            <a:r>
              <a:rPr lang="de-DE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hat, </a:t>
            </a:r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soll eins jemanden geben, </a:t>
            </a:r>
            <a:r>
              <a:rPr lang="de-DE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der keines </a:t>
            </a:r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hat </a:t>
            </a:r>
            <a:r>
              <a:rPr lang="de-DE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und wer zu essen hat, </a:t>
            </a:r>
            <a:endParaRPr lang="de-DE" sz="40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der soll auch davon etwas abgeben.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4889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34149" y="8260382"/>
            <a:ext cx="1160333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Den Zöllnern sagte Johannes: Nehmt von den Menschen nicht mehr Geld als ihr müsst.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6723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8445822" y="6388174"/>
            <a:ext cx="4104456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Den Soldaten sagte Johannes: Misshandelt niemanden.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4767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Johannes tauft </a:t>
            </a:r>
            <a:r>
              <a:rPr lang="de-DE" dirty="0"/>
              <a:t>J</a:t>
            </a:r>
            <a:r>
              <a:rPr lang="de-DE" dirty="0" smtClean="0"/>
              <a:t>esus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Matthäus 3,13-17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84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421486" y="7684318"/>
            <a:ext cx="7491598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Jesus kam an den Jordan, um sich von Johannes taufen zu lassen.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3578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450172" y="14748"/>
            <a:ext cx="41044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</a:t>
            </a:r>
            <a:r>
              <a:rPr lang="de-DE" sz="36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ab es einen Priester namens Zacharias. </a:t>
            </a:r>
          </a:p>
          <a:p>
            <a:pPr algn="ctr"/>
            <a:r>
              <a:rPr lang="de-DE" sz="36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Seine Frau hieß Elisabet.</a:t>
            </a:r>
            <a:endParaRPr lang="de-DE" sz="3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2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517634" y="7067008"/>
            <a:ext cx="539545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Johannes sagte: Eigentlich musst du mich taufen. Aber Jesus wollte es so.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6434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96386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197350" y="7067008"/>
            <a:ext cx="8715734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Nach der Taufe stieg Jesus aus dem Wasser und er sah den Heiligen Geist wie eine Taube auf sich herunter kommen.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2879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0" y="2931790"/>
            <a:ext cx="539545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Und eine Stimme aus dem Himmel sprach: Das ist mein geliebter Sohn.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4116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Der Tod </a:t>
            </a:r>
            <a:br>
              <a:rPr lang="de-DE" dirty="0" smtClean="0"/>
            </a:br>
            <a:r>
              <a:rPr lang="de-DE" dirty="0" smtClean="0"/>
              <a:t>Johannes des Täufers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Matthäus 14,1-12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254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0" y="7199055"/>
            <a:ext cx="5832648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Johannes sagte auch, dass Herodes ein besserer Mensch werden müsste.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3580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9381926" y="7036246"/>
            <a:ext cx="316835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Da lies ihn Herodes verhaften.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4504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072362" y="6460182"/>
            <a:ext cx="7850459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Salome tanzte für Herodes und sollte dafür ein Geschenk bekommen. Sie wünschte sich den Kopf des Johannes auf einer Schale.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3439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125342" y="8260382"/>
            <a:ext cx="856380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So wurde Johannes hingerichtet.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13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92893" y="8260382"/>
            <a:ext cx="943304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Seine Jünger holten seinen Leichnam und beerdigten ihn.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2297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/>
          <a:stretch/>
        </p:blipFill>
        <p:spPr bwMode="auto">
          <a:xfrm>
            <a:off x="-31989" y="-1587"/>
            <a:ext cx="12986543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-31989" y="0"/>
            <a:ext cx="3509259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Sie hatten keine Kinder, beide waren schon alt.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9862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587" y="7199463"/>
            <a:ext cx="13003213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Dann gingen sie zu Jesus und erzählten ihm alles.</a:t>
            </a:r>
          </a:p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Das Volk war über die Hinrichtung des Johannes sehr wütend. Viele Soldaten verweigerten Herodes den Dienst im Krieg.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930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28998" y="453901"/>
            <a:ext cx="48297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Zeichnungen:© </a:t>
            </a:r>
            <a:r>
              <a:rPr lang="de-DE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Paula Nash </a:t>
            </a:r>
            <a:r>
              <a:rPr lang="de-DE" sz="3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Giltner</a:t>
            </a:r>
            <a:r>
              <a:rPr lang="de-DE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endParaRPr lang="de-DE" sz="3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902601" y="514061"/>
            <a:ext cx="5400600" cy="8740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Text:</a:t>
            </a:r>
          </a:p>
          <a:p>
            <a:endParaRPr lang="de-DE" sz="24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de-DE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Annette Zimmermann </a:t>
            </a:r>
          </a:p>
          <a:p>
            <a:r>
              <a:rPr lang="de-DE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auf Basis der Online Ausgabe der Deutschen Bibelgesellschaft der revidierten Einheitsübersetzung </a:t>
            </a:r>
          </a:p>
          <a:p>
            <a:r>
              <a:rPr lang="de-DE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von 2016.</a:t>
            </a:r>
          </a:p>
          <a:p>
            <a:endParaRPr lang="de-DE" sz="3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de-DE" dirty="0" smtClean="0">
                <a:solidFill>
                  <a:schemeClr val="tx1"/>
                </a:solidFill>
                <a:hlinkClick r:id="rId2"/>
              </a:rPr>
              <a:t>https</a:t>
            </a:r>
            <a:r>
              <a:rPr lang="de-DE" dirty="0">
                <a:solidFill>
                  <a:schemeClr val="tx1"/>
                </a:solidFill>
                <a:hlinkClick r:id="rId2"/>
              </a:rPr>
              <a:t>://www.die-bibel.de/bibeln/online-bibeln/einheitsuebersetzung/einheitsuebersetzung/</a:t>
            </a:r>
            <a:endParaRPr lang="de-DE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de-DE" sz="3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de-DE" sz="3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de-DE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Zusammenstellung:</a:t>
            </a:r>
          </a:p>
          <a:p>
            <a:r>
              <a:rPr lang="de-DE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Annette Zimmermann 2020</a:t>
            </a:r>
          </a:p>
          <a:p>
            <a:endParaRPr lang="de-DE" sz="3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28998" y="4659982"/>
            <a:ext cx="5400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Nutzung nur im Religionsunterricht und Andachten </a:t>
            </a:r>
          </a:p>
          <a:p>
            <a:r>
              <a:rPr lang="de-DE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im christlichen Kontext gestattet.</a:t>
            </a:r>
            <a:endParaRPr lang="de-DE" sz="3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5" t="43837" r="33368" b="50657"/>
          <a:stretch/>
        </p:blipFill>
        <p:spPr bwMode="auto">
          <a:xfrm>
            <a:off x="1965102" y="2355726"/>
            <a:ext cx="2383421" cy="294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9" t="60237" r="38213" b="25998"/>
          <a:stretch/>
        </p:blipFill>
        <p:spPr bwMode="auto">
          <a:xfrm>
            <a:off x="2333334" y="2787774"/>
            <a:ext cx="1646955" cy="73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02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8699" y="8335165"/>
            <a:ext cx="9785275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Zacharias tat im Tempel in Jerusalem Dienst. Er brachte das Rauchopfer dar.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4191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40292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245022" y="195486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Das Volk betete im Hof.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9853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3817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277470" y="1131590"/>
            <a:ext cx="3312368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Da erschien Zacharias </a:t>
            </a:r>
          </a:p>
          <a:p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der Engel Gabriel.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3239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0</TotalTime>
  <Words>993</Words>
  <Application>Microsoft Office PowerPoint</Application>
  <PresentationFormat>Benutzerdefiniert</PresentationFormat>
  <Paragraphs>141</Paragraphs>
  <Slides>51</Slides>
  <Notes>43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51</vt:i4>
      </vt:variant>
    </vt:vector>
  </HeadingPairs>
  <TitlesOfParts>
    <vt:vector size="52" baseType="lpstr">
      <vt:lpstr>Hardcover</vt:lpstr>
      <vt:lpstr>Johannes der Täufer</vt:lpstr>
      <vt:lpstr>Geburt Johannes des Täufers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Maria besucht Elisabeth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Die Geburt  Johannes des Täufers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Johannes predigt und tauft am Jordan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Johannes tauft Jesus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Der Tod  Johannes des Täufers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Zimmermann</dc:creator>
  <cp:lastModifiedBy>Annette Zimmermann</cp:lastModifiedBy>
  <cp:revision>48</cp:revision>
  <cp:lastPrinted>1601-01-01T00:00:00Z</cp:lastPrinted>
  <dcterms:created xsi:type="dcterms:W3CDTF">1601-01-01T00:00:00Z</dcterms:created>
  <dcterms:modified xsi:type="dcterms:W3CDTF">2020-03-12T19:43:02Z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</Properties>
</file>