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415" r:id="rId2"/>
    <p:sldId id="404" r:id="rId3"/>
    <p:sldId id="405" r:id="rId4"/>
    <p:sldId id="410" r:id="rId5"/>
    <p:sldId id="407" r:id="rId6"/>
    <p:sldId id="417" r:id="rId7"/>
    <p:sldId id="412" r:id="rId8"/>
    <p:sldId id="421" r:id="rId9"/>
    <p:sldId id="419" r:id="rId10"/>
    <p:sldId id="418" r:id="rId11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AF95A-AD4E-409B-A7DE-AB49746D4893}" type="datetimeFigureOut">
              <a:rPr lang="de-DE" smtClean="0"/>
              <a:pPr/>
              <a:t>09.05.2013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851A0-82D8-4216-B43B-F206C224993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07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5092C37-9AC0-4C45-859F-3E729AF83825}" type="datetime1">
              <a:rPr lang="de-DE" smtClean="0"/>
              <a:t>09.05.2013</a:t>
            </a:fld>
            <a:endParaRPr lang="de-DE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2883DAC6-3B3F-4BE9-82FA-1A40DEC8307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DB87-D8B8-4280-A3D6-93295EE216AE}" type="datetime1">
              <a:rPr lang="de-DE" smtClean="0"/>
              <a:t>09.05.2013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3009-D501-4512-B495-C7D2B8DE55F2}" type="datetime1">
              <a:rPr lang="de-DE" smtClean="0"/>
              <a:t>09.05.2013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4861-E228-4652-8306-902DADE738BB}" type="datetime1">
              <a:rPr lang="de-DE" smtClean="0"/>
              <a:t>09.05.2013</a:t>
            </a:fld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6872-2EC9-4960-85DF-8D55997BFF86}" type="datetime1">
              <a:rPr lang="de-DE" smtClean="0"/>
              <a:t>09.05.2013</a:t>
            </a:fld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726E-3641-4446-BCB7-0423BAACED79}" type="datetime1">
              <a:rPr lang="de-DE" smtClean="0"/>
              <a:t>09.05.2013</a:t>
            </a:fld>
            <a:endParaRPr lang="de-D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E0D1-1B16-434C-B71D-42461A4B6B37}" type="datetime1">
              <a:rPr lang="de-DE" smtClean="0"/>
              <a:t>09.05.2013</a:t>
            </a:fld>
            <a:endParaRPr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3751-F4F5-4475-9B0E-6D0F17A50198}" type="datetime1">
              <a:rPr lang="de-DE" smtClean="0"/>
              <a:t>09.05.2013</a:t>
            </a:fld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81C9-51E4-422B-95EB-158B12D3BFC9}" type="datetime1">
              <a:rPr lang="de-DE" smtClean="0"/>
              <a:t>09.05.2013</a:t>
            </a:fld>
            <a:endParaRPr lang="de-DE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599-873D-465E-8A74-5DBA724EC132}" type="datetime1">
              <a:rPr lang="de-DE" smtClean="0"/>
              <a:t>09.05.2013</a:t>
            </a:fld>
            <a:endParaRPr lang="de-D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de-DE" sz="2000" smtClean="0"/>
              <a:t>Bild durch Klicken auf Symbol hinzufügen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D031-DAC3-4BEB-AF87-B5D026DE1358}" type="datetime1">
              <a:rPr lang="de-DE" smtClean="0"/>
              <a:t>09.05.2013</a:t>
            </a:fld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45B76C88-F228-495A-A0A1-0D7D781C095B}" type="datetime1">
              <a:rPr lang="de-DE" smtClean="0"/>
              <a:t>09.05.2013</a:t>
            </a:fld>
            <a:endParaRPr lang="de-DE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de-DE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2883DAC6-3B3F-4BE9-82FA-1A40DEC830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332112"/>
          </a:xfrm>
        </p:spPr>
        <p:txBody>
          <a:bodyPr>
            <a:normAutofit/>
          </a:bodyPr>
          <a:lstStyle/>
          <a:p>
            <a:pPr algn="l"/>
            <a:r>
              <a:rPr lang="de-DE" dirty="0" smtClean="0"/>
              <a:t>Wir beten </a:t>
            </a:r>
            <a:br>
              <a:rPr lang="de-DE" dirty="0" smtClean="0"/>
            </a:br>
            <a:r>
              <a:rPr lang="de-DE" dirty="0" smtClean="0">
                <a:solidFill>
                  <a:schemeClr val="tx1"/>
                </a:solidFill>
              </a:rPr>
              <a:t>zusammen: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3501008"/>
            <a:ext cx="6347048" cy="2625155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50000"/>
              </a:lnSpc>
              <a:buNone/>
            </a:pPr>
            <a:r>
              <a:rPr lang="de-DE" dirty="0" smtClean="0"/>
              <a:t>Das Gebet, </a:t>
            </a:r>
          </a:p>
          <a:p>
            <a:pPr indent="0">
              <a:lnSpc>
                <a:spcPct val="150000"/>
              </a:lnSpc>
              <a:buNone/>
            </a:pPr>
            <a:r>
              <a:rPr lang="de-DE" dirty="0" smtClean="0"/>
              <a:t>dass Jesus </a:t>
            </a:r>
          </a:p>
          <a:p>
            <a:pPr indent="0">
              <a:lnSpc>
                <a:spcPct val="150000"/>
              </a:lnSpc>
              <a:buNone/>
            </a:pPr>
            <a:r>
              <a:rPr lang="de-DE" dirty="0" smtClean="0"/>
              <a:t>seinen Freunden </a:t>
            </a:r>
          </a:p>
          <a:p>
            <a:pPr indent="0">
              <a:lnSpc>
                <a:spcPct val="150000"/>
              </a:lnSpc>
              <a:buNone/>
            </a:pPr>
            <a:r>
              <a:rPr lang="de-DE" dirty="0" smtClean="0"/>
              <a:t>gelernt hat.</a:t>
            </a:r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endParaRPr lang="de-DE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8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   in Ewigkeit.              Amen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7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276328"/>
          </a:xfrm>
        </p:spPr>
        <p:txBody>
          <a:bodyPr anchor="t">
            <a:normAutofit fontScale="90000"/>
          </a:bodyPr>
          <a:lstStyle/>
          <a:p>
            <a:r>
              <a:rPr lang="de-DE" sz="4400" dirty="0" smtClean="0"/>
              <a:t>Vater unser im Himmel</a:t>
            </a:r>
            <a:br>
              <a:rPr lang="de-DE" sz="4400" dirty="0" smtClean="0"/>
            </a:br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4400" dirty="0" smtClean="0"/>
              <a:t>geheiligt </a:t>
            </a:r>
            <a:r>
              <a:rPr lang="de-DE" sz="4400" dirty="0"/>
              <a:t>werde Dein Name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2392" cy="5141168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endParaRPr lang="de-DE" sz="1100" dirty="0" smtClean="0"/>
          </a:p>
          <a:p>
            <a:pPr indent="0">
              <a:buNone/>
            </a:pPr>
            <a:endParaRPr lang="de-DE" sz="1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68" r="13387" b="31746"/>
          <a:stretch/>
        </p:blipFill>
        <p:spPr>
          <a:xfrm>
            <a:off x="3303881" y="980728"/>
            <a:ext cx="2603309" cy="2459480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t="9506" r="16006" b="32289"/>
          <a:stretch/>
        </p:blipFill>
        <p:spPr>
          <a:xfrm>
            <a:off x="3612781" y="4221088"/>
            <a:ext cx="2049943" cy="2492896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0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9600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Dein Reich komme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15167" b="26481"/>
          <a:stretch/>
        </p:blipFill>
        <p:spPr>
          <a:xfrm>
            <a:off x="3526071" y="1192492"/>
            <a:ext cx="2380545" cy="2024743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 t="3968" r="24180" b="37262"/>
          <a:stretch/>
        </p:blipFill>
        <p:spPr>
          <a:xfrm>
            <a:off x="3635896" y="3573016"/>
            <a:ext cx="2097656" cy="3033813"/>
          </a:xfrm>
          <a:prstGeom prst="rect">
            <a:avLst/>
          </a:prstGeom>
        </p:spPr>
      </p:pic>
      <p:sp>
        <p:nvSpPr>
          <p:cNvPr id="10" name="Nach links gekrümmter Pfeil 9"/>
          <p:cNvSpPr/>
          <p:nvPr/>
        </p:nvSpPr>
        <p:spPr>
          <a:xfrm>
            <a:off x="5868144" y="2008177"/>
            <a:ext cx="720080" cy="12961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Nach rechts gekrümmter Pfeil 10"/>
          <p:cNvSpPr/>
          <p:nvPr/>
        </p:nvSpPr>
        <p:spPr>
          <a:xfrm>
            <a:off x="2771800" y="1988840"/>
            <a:ext cx="720080" cy="14401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9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716488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Dein Wille geschehe</a:t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wie im Himmel </a:t>
            </a:r>
            <a:br>
              <a:rPr lang="de-DE" sz="3200" dirty="0" smtClean="0"/>
            </a:br>
            <a:r>
              <a:rPr lang="de-DE" sz="3200" dirty="0"/>
              <a:t> </a:t>
            </a:r>
            <a:r>
              <a:rPr lang="de-DE" sz="3200" dirty="0" smtClean="0"/>
              <a:t>                                                       so auf Erden</a:t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endParaRPr lang="de-DE" sz="3200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3" b="24468"/>
          <a:stretch/>
        </p:blipFill>
        <p:spPr>
          <a:xfrm>
            <a:off x="5305287" y="332656"/>
            <a:ext cx="2057276" cy="1926711"/>
          </a:xfr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6984" r="12328" b="21270"/>
          <a:stretch/>
        </p:blipFill>
        <p:spPr>
          <a:xfrm>
            <a:off x="3098107" y="3212976"/>
            <a:ext cx="1617909" cy="224323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5172" b="39682"/>
          <a:stretch/>
        </p:blipFill>
        <p:spPr>
          <a:xfrm>
            <a:off x="5580112" y="4210574"/>
            <a:ext cx="2438751" cy="182335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 smtClean="0"/>
              <a:t>Unser tägliches Brot </a:t>
            </a:r>
            <a:br>
              <a:rPr lang="de-DE" dirty="0" smtClean="0"/>
            </a:br>
            <a:r>
              <a:rPr lang="de-DE" dirty="0" smtClean="0"/>
              <a:t>                           gib uns heute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7" r="17730" b="-57"/>
          <a:stretch/>
        </p:blipFill>
        <p:spPr>
          <a:xfrm>
            <a:off x="2717122" y="1859633"/>
            <a:ext cx="2792625" cy="4002829"/>
          </a:xfrm>
        </p:spPr>
      </p:pic>
      <p:sp>
        <p:nvSpPr>
          <p:cNvPr id="8" name="Nach rechts gekrümmter Pfeil 7"/>
          <p:cNvSpPr/>
          <p:nvPr/>
        </p:nvSpPr>
        <p:spPr>
          <a:xfrm rot="19294244">
            <a:off x="2527330" y="3621359"/>
            <a:ext cx="864096" cy="1368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5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5292" r="16168" b="29287"/>
          <a:stretch/>
        </p:blipFill>
        <p:spPr>
          <a:xfrm>
            <a:off x="4314413" y="4111488"/>
            <a:ext cx="2125994" cy="2379713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1520" y="188640"/>
            <a:ext cx="8435280" cy="593752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de-DE" sz="2400" b="1" dirty="0" smtClean="0"/>
              <a:t>Und vergib uns unsere Schuld</a:t>
            </a:r>
          </a:p>
          <a:p>
            <a:pPr indent="0">
              <a:buNone/>
            </a:pPr>
            <a:endParaRPr lang="de-DE" sz="2400" b="1" dirty="0"/>
          </a:p>
          <a:p>
            <a:pPr indent="0">
              <a:buNone/>
            </a:pPr>
            <a:endParaRPr lang="de-DE" sz="2400" b="1" dirty="0" smtClean="0"/>
          </a:p>
          <a:p>
            <a:pPr indent="0">
              <a:buNone/>
            </a:pPr>
            <a:endParaRPr lang="de-DE" sz="2400" b="1" dirty="0"/>
          </a:p>
          <a:p>
            <a:pPr indent="0">
              <a:buNone/>
            </a:pPr>
            <a:endParaRPr lang="de-DE" sz="2400" b="1" dirty="0" smtClean="0"/>
          </a:p>
          <a:p>
            <a:pPr indent="0">
              <a:buNone/>
            </a:pPr>
            <a:endParaRPr lang="de-DE" sz="2400" b="1" dirty="0"/>
          </a:p>
          <a:p>
            <a:pPr indent="0">
              <a:buNone/>
            </a:pPr>
            <a:endParaRPr lang="de-DE" sz="2400" b="1" dirty="0" smtClean="0"/>
          </a:p>
          <a:p>
            <a:pPr indent="0">
              <a:buNone/>
            </a:pPr>
            <a:endParaRPr lang="de-DE" sz="2400" b="1" dirty="0"/>
          </a:p>
          <a:p>
            <a:pPr indent="0">
              <a:buNone/>
            </a:pPr>
            <a:endParaRPr lang="de-DE" sz="2400" b="1" dirty="0" smtClean="0"/>
          </a:p>
          <a:p>
            <a:pPr indent="0">
              <a:buNone/>
            </a:pPr>
            <a:endParaRPr lang="de-DE" sz="2400" b="1" dirty="0"/>
          </a:p>
          <a:p>
            <a:pPr indent="0">
              <a:buNone/>
            </a:pPr>
            <a:endParaRPr lang="de-DE" sz="2400" b="1" dirty="0" smtClean="0"/>
          </a:p>
          <a:p>
            <a:pPr indent="0">
              <a:buNone/>
            </a:pPr>
            <a:r>
              <a:rPr lang="de-DE" sz="2400" b="1" dirty="0" smtClean="0"/>
              <a:t>wie auch wir </a:t>
            </a:r>
          </a:p>
          <a:p>
            <a:pPr indent="0">
              <a:buNone/>
            </a:pPr>
            <a:r>
              <a:rPr lang="de-DE" sz="2400" b="1" dirty="0" smtClean="0"/>
              <a:t>vergeben </a:t>
            </a:r>
          </a:p>
          <a:p>
            <a:pPr indent="0">
              <a:buNone/>
            </a:pPr>
            <a:r>
              <a:rPr lang="de-DE" sz="2400" b="1" dirty="0" smtClean="0"/>
              <a:t>unseren</a:t>
            </a:r>
          </a:p>
          <a:p>
            <a:pPr indent="0">
              <a:buNone/>
            </a:pPr>
            <a:r>
              <a:rPr lang="de-DE" sz="2400" b="1" dirty="0" err="1" smtClean="0"/>
              <a:t>Schuldigern</a:t>
            </a:r>
            <a:r>
              <a:rPr lang="de-DE" sz="2400" b="1" dirty="0" smtClean="0"/>
              <a:t> </a:t>
            </a:r>
            <a:endParaRPr lang="de-DE" sz="2400" b="1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0" b="15562"/>
          <a:stretch/>
        </p:blipFill>
        <p:spPr>
          <a:xfrm>
            <a:off x="2915816" y="692696"/>
            <a:ext cx="2165446" cy="3024403"/>
          </a:xfrm>
          <a:prstGeom prst="rect">
            <a:avLst/>
          </a:prstGeom>
        </p:spPr>
      </p:pic>
      <p:pic>
        <p:nvPicPr>
          <p:cNvPr id="7" name="Inhaltsplatzhalt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r="18413"/>
          <a:stretch/>
        </p:blipFill>
        <p:spPr>
          <a:xfrm>
            <a:off x="5692523" y="810510"/>
            <a:ext cx="1495768" cy="2788774"/>
          </a:xfrm>
          <a:prstGeom prst="rect">
            <a:avLst/>
          </a:prstGeom>
        </p:spPr>
      </p:pic>
      <p:sp>
        <p:nvSpPr>
          <p:cNvPr id="11" name="Pfeil nach links und rechts 10"/>
          <p:cNvSpPr/>
          <p:nvPr/>
        </p:nvSpPr>
        <p:spPr>
          <a:xfrm>
            <a:off x="4716016" y="6282684"/>
            <a:ext cx="1512168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3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21715"/>
          </a:xfrm>
        </p:spPr>
        <p:txBody>
          <a:bodyPr anchor="t">
            <a:normAutofit/>
          </a:bodyPr>
          <a:lstStyle/>
          <a:p>
            <a:pPr algn="l"/>
            <a:r>
              <a:rPr lang="de-DE" sz="3200" dirty="0" smtClean="0"/>
              <a:t>Und führe uns nicht in Versuchung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s</a:t>
            </a:r>
            <a:r>
              <a:rPr lang="de-DE" sz="3200" dirty="0" smtClean="0"/>
              <a:t>ondern erlöse uns von dem Bösen</a:t>
            </a:r>
            <a:endParaRPr lang="de-DE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6303" r="9810" b="26488"/>
          <a:stretch/>
        </p:blipFill>
        <p:spPr>
          <a:xfrm>
            <a:off x="6588224" y="249395"/>
            <a:ext cx="1992086" cy="2293945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6495" r="14243" b="37946"/>
          <a:stretch/>
        </p:blipFill>
        <p:spPr>
          <a:xfrm>
            <a:off x="3347864" y="3564497"/>
            <a:ext cx="2004896" cy="2058360"/>
          </a:xfrm>
        </p:spPr>
      </p:pic>
      <p:sp>
        <p:nvSpPr>
          <p:cNvPr id="11" name="Rechteckiger Pfeil 10"/>
          <p:cNvSpPr/>
          <p:nvPr/>
        </p:nvSpPr>
        <p:spPr>
          <a:xfrm rot="10800000">
            <a:off x="3104437" y="5517232"/>
            <a:ext cx="1008112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Rechteckiger Pfeil 12"/>
          <p:cNvSpPr/>
          <p:nvPr/>
        </p:nvSpPr>
        <p:spPr>
          <a:xfrm rot="10800000" flipH="1">
            <a:off x="4427984" y="5514311"/>
            <a:ext cx="964772" cy="936104"/>
          </a:xfrm>
          <a:prstGeom prst="bentArrow">
            <a:avLst>
              <a:gd name="adj1" fmla="val 25000"/>
              <a:gd name="adj2" fmla="val 20349"/>
              <a:gd name="adj3" fmla="val 23837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11870" r="7290" b="44065"/>
          <a:stretch/>
        </p:blipFill>
        <p:spPr>
          <a:xfrm>
            <a:off x="5724128" y="3564497"/>
            <a:ext cx="2800888" cy="2026384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365104"/>
            <a:ext cx="7772400" cy="143313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Denn Dein ist das Reich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8731" r="25026" b="1586"/>
          <a:stretch/>
        </p:blipFill>
        <p:spPr>
          <a:xfrm>
            <a:off x="3635896" y="350234"/>
            <a:ext cx="2339148" cy="4222425"/>
          </a:xfrm>
          <a:prstGeom prst="rect">
            <a:avLst/>
          </a:prstGeom>
        </p:spPr>
      </p:pic>
      <p:sp>
        <p:nvSpPr>
          <p:cNvPr id="6" name="Nach links gekrümmter Pfeil 5"/>
          <p:cNvSpPr/>
          <p:nvPr/>
        </p:nvSpPr>
        <p:spPr>
          <a:xfrm>
            <a:off x="6156176" y="1124744"/>
            <a:ext cx="1080120" cy="28803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Nach rechts gekrümmter Pfeil 6"/>
          <p:cNvSpPr/>
          <p:nvPr/>
        </p:nvSpPr>
        <p:spPr>
          <a:xfrm>
            <a:off x="2123728" y="1196752"/>
            <a:ext cx="1224136" cy="27363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1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u</a:t>
            </a:r>
            <a:r>
              <a:rPr lang="de-DE" dirty="0" smtClean="0"/>
              <a:t>nd die Kraft und die Herrlichkeit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t="13470" r="16168" b="-296"/>
          <a:stretch/>
        </p:blipFill>
        <p:spPr>
          <a:xfrm>
            <a:off x="1208314" y="2209800"/>
            <a:ext cx="2416629" cy="3929743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9"/>
          <a:stretch/>
        </p:blipFill>
        <p:spPr>
          <a:xfrm>
            <a:off x="4970264" y="2002971"/>
            <a:ext cx="3394472" cy="4123192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6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„Mensch“</Template>
  <TotalTime>0</TotalTime>
  <Words>63</Words>
  <Application>Microsoft Office PowerPoint</Application>
  <PresentationFormat>Bildschirmpräsentation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Human</vt:lpstr>
      <vt:lpstr>Wir beten  zusammen:</vt:lpstr>
      <vt:lpstr>Vater unser im Himmel     geheiligt werde Dein Name</vt:lpstr>
      <vt:lpstr>Dein Reich komme </vt:lpstr>
      <vt:lpstr>Dein Wille geschehe    wie im Himmel                                                          so auf Erden     </vt:lpstr>
      <vt:lpstr>Unser tägliches Brot                             gib uns heute</vt:lpstr>
      <vt:lpstr>PowerPoint-Präsentation</vt:lpstr>
      <vt:lpstr>Und führe uns nicht in Versuchung      sondern erlöse uns von dem Bösen</vt:lpstr>
      <vt:lpstr> Denn Dein ist das Reich</vt:lpstr>
      <vt:lpstr>und die Kraft und die Herrlichkeit</vt:lpstr>
      <vt:lpstr>   in Ewigkeit.              Amen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Zimmermann</dc:creator>
  <cp:lastModifiedBy>Zimmermann</cp:lastModifiedBy>
  <cp:revision>181</cp:revision>
  <dcterms:created xsi:type="dcterms:W3CDTF">2012-02-10T07:51:49Z</dcterms:created>
  <dcterms:modified xsi:type="dcterms:W3CDTF">2013-05-09T09:27:33Z</dcterms:modified>
</cp:coreProperties>
</file>